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6"/>
  </p:notesMasterIdLst>
  <p:sldIdLst>
    <p:sldId id="256" r:id="rId5"/>
    <p:sldId id="257" r:id="rId6"/>
    <p:sldId id="258" r:id="rId7"/>
    <p:sldId id="896" r:id="rId8"/>
    <p:sldId id="897" r:id="rId9"/>
    <p:sldId id="898" r:id="rId10"/>
    <p:sldId id="877" r:id="rId11"/>
    <p:sldId id="875" r:id="rId12"/>
    <p:sldId id="874" r:id="rId13"/>
    <p:sldId id="886" r:id="rId14"/>
    <p:sldId id="878" r:id="rId15"/>
    <p:sldId id="879" r:id="rId16"/>
    <p:sldId id="884" r:id="rId17"/>
    <p:sldId id="880" r:id="rId18"/>
    <p:sldId id="881" r:id="rId19"/>
    <p:sldId id="888" r:id="rId20"/>
    <p:sldId id="895" r:id="rId21"/>
    <p:sldId id="882" r:id="rId22"/>
    <p:sldId id="889" r:id="rId23"/>
    <p:sldId id="883" r:id="rId24"/>
    <p:sldId id="890"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0000"/>
    <a:srgbClr val="DE411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75" autoAdjust="0"/>
  </p:normalViewPr>
  <p:slideViewPr>
    <p:cSldViewPr snapToGrid="0">
      <p:cViewPr varScale="1">
        <p:scale>
          <a:sx n="41" d="100"/>
          <a:sy n="41" d="100"/>
        </p:scale>
        <p:origin x="1674" y="60"/>
      </p:cViewPr>
      <p:guideLst>
        <p:guide orient="horz" pos="4320"/>
        <p:guide pos="7680"/>
        <p:guide orient="horz" pos="8357"/>
      </p:guideLst>
    </p:cSldViewPr>
  </p:slideViewPr>
  <p:notesTextViewPr>
    <p:cViewPr>
      <p:scale>
        <a:sx n="116" d="100"/>
        <a:sy n="116"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ina Elena Savu" userId="S::corina.savu@endava.com::fe0a8412-8e56-4f81-807a-8a9d1f607b35" providerId="AD" clId="Web-{8958DFD9-D209-47AC-BCF1-52DC5349F3AA}"/>
    <pc:docChg chg="modSld">
      <pc:chgData name="Corina Elena Savu" userId="S::corina.savu@endava.com::fe0a8412-8e56-4f81-807a-8a9d1f607b35" providerId="AD" clId="Web-{8958DFD9-D209-47AC-BCF1-52DC5349F3AA}" dt="2021-07-29T08:10:44.875" v="1"/>
      <pc:docMkLst>
        <pc:docMk/>
      </pc:docMkLst>
      <pc:sldChg chg="addSp">
        <pc:chgData name="Corina Elena Savu" userId="S::corina.savu@endava.com::fe0a8412-8e56-4f81-807a-8a9d1f607b35" providerId="AD" clId="Web-{8958DFD9-D209-47AC-BCF1-52DC5349F3AA}" dt="2021-07-29T08:10:44.875" v="1"/>
        <pc:sldMkLst>
          <pc:docMk/>
          <pc:sldMk cId="3524783696" sldId="857"/>
        </pc:sldMkLst>
        <pc:spChg chg="add">
          <ac:chgData name="Corina Elena Savu" userId="S::corina.savu@endava.com::fe0a8412-8e56-4f81-807a-8a9d1f607b35" providerId="AD" clId="Web-{8958DFD9-D209-47AC-BCF1-52DC5349F3AA}" dt="2021-07-29T08:10:42.469" v="0"/>
          <ac:spMkLst>
            <pc:docMk/>
            <pc:sldMk cId="3524783696" sldId="857"/>
            <ac:spMk id="2" creationId="{B06396A0-0BCF-4459-A8DA-55701BF06ECB}"/>
          </ac:spMkLst>
        </pc:spChg>
        <pc:spChg chg="add">
          <ac:chgData name="Corina Elena Savu" userId="S::corina.savu@endava.com::fe0a8412-8e56-4f81-807a-8a9d1f607b35" providerId="AD" clId="Web-{8958DFD9-D209-47AC-BCF1-52DC5349F3AA}" dt="2021-07-29T08:10:44.875" v="1"/>
          <ac:spMkLst>
            <pc:docMk/>
            <pc:sldMk cId="3524783696" sldId="857"/>
            <ac:spMk id="4" creationId="{66570B86-3608-42C5-8AE9-C77EEF7558F0}"/>
          </ac:spMkLst>
        </pc:spChg>
      </pc:sldChg>
    </pc:docChg>
  </pc:docChgLst>
  <pc:docChgLst>
    <pc:chgData name="Robert Nicolae Coltea" userId="20a6b0ad-a87c-4ccb-afd2-5fae5c843909" providerId="ADAL" clId="{46959C50-B498-4DA8-8BF5-F07127F450E4}"/>
    <pc:docChg chg="undo redo custSel addSld delSld modSld sldOrd">
      <pc:chgData name="Robert Nicolae Coltea" userId="20a6b0ad-a87c-4ccb-afd2-5fae5c843909" providerId="ADAL" clId="{46959C50-B498-4DA8-8BF5-F07127F450E4}" dt="2021-09-16T06:39:17.150" v="15538" actId="20577"/>
      <pc:docMkLst>
        <pc:docMk/>
      </pc:docMkLst>
      <pc:sldChg chg="modSp mod">
        <pc:chgData name="Robert Nicolae Coltea" userId="20a6b0ad-a87c-4ccb-afd2-5fae5c843909" providerId="ADAL" clId="{46959C50-B498-4DA8-8BF5-F07127F450E4}" dt="2021-09-16T06:39:17.150" v="15538" actId="20577"/>
        <pc:sldMkLst>
          <pc:docMk/>
          <pc:sldMk cId="0" sldId="257"/>
        </pc:sldMkLst>
        <pc:spChg chg="mod">
          <ac:chgData name="Robert Nicolae Coltea" userId="20a6b0ad-a87c-4ccb-afd2-5fae5c843909" providerId="ADAL" clId="{46959C50-B498-4DA8-8BF5-F07127F450E4}" dt="2021-09-16T06:39:17.150" v="15538" actId="20577"/>
          <ac:spMkLst>
            <pc:docMk/>
            <pc:sldMk cId="0" sldId="257"/>
            <ac:spMk id="102" creationId="{00000000-0000-0000-0000-000000000000}"/>
          </ac:spMkLst>
        </pc:spChg>
      </pc:sldChg>
      <pc:sldChg chg="modSp mod modNotesTx">
        <pc:chgData name="Robert Nicolae Coltea" userId="20a6b0ad-a87c-4ccb-afd2-5fae5c843909" providerId="ADAL" clId="{46959C50-B498-4DA8-8BF5-F07127F450E4}" dt="2021-09-14T14:48:33.344" v="13769" actId="20577"/>
        <pc:sldMkLst>
          <pc:docMk/>
          <pc:sldMk cId="2456825683" sldId="874"/>
        </pc:sldMkLst>
        <pc:picChg chg="mod">
          <ac:chgData name="Robert Nicolae Coltea" userId="20a6b0ad-a87c-4ccb-afd2-5fae5c843909" providerId="ADAL" clId="{46959C50-B498-4DA8-8BF5-F07127F450E4}" dt="2021-08-23T11:02:12.238" v="5" actId="14100"/>
          <ac:picMkLst>
            <pc:docMk/>
            <pc:sldMk cId="2456825683" sldId="874"/>
            <ac:picMk id="9" creationId="{2DE2CC01-6122-42A8-87F3-9DAC41132A19}"/>
          </ac:picMkLst>
        </pc:picChg>
      </pc:sldChg>
      <pc:sldChg chg="addSp delSp modSp mod modNotesTx">
        <pc:chgData name="Robert Nicolae Coltea" userId="20a6b0ad-a87c-4ccb-afd2-5fae5c843909" providerId="ADAL" clId="{46959C50-B498-4DA8-8BF5-F07127F450E4}" dt="2021-09-16T06:02:22.815" v="15419" actId="20577"/>
        <pc:sldMkLst>
          <pc:docMk/>
          <pc:sldMk cId="2579274525" sldId="875"/>
        </pc:sldMkLst>
        <pc:picChg chg="add del mod">
          <ac:chgData name="Robert Nicolae Coltea" userId="20a6b0ad-a87c-4ccb-afd2-5fae5c843909" providerId="ADAL" clId="{46959C50-B498-4DA8-8BF5-F07127F450E4}" dt="2021-09-16T05:58:54.988" v="15365" actId="478"/>
          <ac:picMkLst>
            <pc:docMk/>
            <pc:sldMk cId="2579274525" sldId="875"/>
            <ac:picMk id="4" creationId="{8970DD3E-D8F7-41FE-A210-44177D200156}"/>
          </ac:picMkLst>
        </pc:picChg>
        <pc:picChg chg="add mod">
          <ac:chgData name="Robert Nicolae Coltea" userId="20a6b0ad-a87c-4ccb-afd2-5fae5c843909" providerId="ADAL" clId="{46959C50-B498-4DA8-8BF5-F07127F450E4}" dt="2021-09-16T06:00:29.930" v="15376" actId="1076"/>
          <ac:picMkLst>
            <pc:docMk/>
            <pc:sldMk cId="2579274525" sldId="875"/>
            <ac:picMk id="6" creationId="{8EB4F416-7E45-424C-BFE2-0E12EB76B3AD}"/>
          </ac:picMkLst>
        </pc:picChg>
        <pc:picChg chg="del mod">
          <ac:chgData name="Robert Nicolae Coltea" userId="20a6b0ad-a87c-4ccb-afd2-5fae5c843909" providerId="ADAL" clId="{46959C50-B498-4DA8-8BF5-F07127F450E4}" dt="2021-09-16T05:59:40.985" v="15372" actId="478"/>
          <ac:picMkLst>
            <pc:docMk/>
            <pc:sldMk cId="2579274525" sldId="875"/>
            <ac:picMk id="12" creationId="{F8264054-7526-4AB6-976F-EA80E1590EC6}"/>
          </ac:picMkLst>
        </pc:picChg>
      </pc:sldChg>
      <pc:sldChg chg="addSp delSp modSp mod modNotesTx">
        <pc:chgData name="Robert Nicolae Coltea" userId="20a6b0ad-a87c-4ccb-afd2-5fae5c843909" providerId="ADAL" clId="{46959C50-B498-4DA8-8BF5-F07127F450E4}" dt="2021-09-14T13:32:57.064" v="13461" actId="20577"/>
        <pc:sldMkLst>
          <pc:docMk/>
          <pc:sldMk cId="2867079883" sldId="876"/>
        </pc:sldMkLst>
        <pc:spChg chg="add mod">
          <ac:chgData name="Robert Nicolae Coltea" userId="20a6b0ad-a87c-4ccb-afd2-5fae5c843909" providerId="ADAL" clId="{46959C50-B498-4DA8-8BF5-F07127F450E4}" dt="2021-09-02T16:01:54.217" v="3419" actId="20577"/>
          <ac:spMkLst>
            <pc:docMk/>
            <pc:sldMk cId="2867079883" sldId="876"/>
            <ac:spMk id="3" creationId="{8BC5FB4B-0D79-407B-8723-BC434A2E142F}"/>
          </ac:spMkLst>
        </pc:spChg>
        <pc:spChg chg="del">
          <ac:chgData name="Robert Nicolae Coltea" userId="20a6b0ad-a87c-4ccb-afd2-5fae5c843909" providerId="ADAL" clId="{46959C50-B498-4DA8-8BF5-F07127F450E4}" dt="2021-08-23T11:15:47.683" v="45" actId="478"/>
          <ac:spMkLst>
            <pc:docMk/>
            <pc:sldMk cId="2867079883" sldId="876"/>
            <ac:spMk id="3" creationId="{F89FC605-1EEC-4093-98BB-E7C7D1B801BA}"/>
          </ac:spMkLst>
        </pc:spChg>
        <pc:spChg chg="mod">
          <ac:chgData name="Robert Nicolae Coltea" userId="20a6b0ad-a87c-4ccb-afd2-5fae5c843909" providerId="ADAL" clId="{46959C50-B498-4DA8-8BF5-F07127F450E4}" dt="2021-08-23T11:16:33.087" v="72" actId="20577"/>
          <ac:spMkLst>
            <pc:docMk/>
            <pc:sldMk cId="2867079883" sldId="876"/>
            <ac:spMk id="855" creationId="{00000000-0000-0000-0000-000000000000}"/>
          </ac:spMkLst>
        </pc:spChg>
        <pc:picChg chg="add mod">
          <ac:chgData name="Robert Nicolae Coltea" userId="20a6b0ad-a87c-4ccb-afd2-5fae5c843909" providerId="ADAL" clId="{46959C50-B498-4DA8-8BF5-F07127F450E4}" dt="2021-09-02T15:58:18.832" v="3216" actId="1076"/>
          <ac:picMkLst>
            <pc:docMk/>
            <pc:sldMk cId="2867079883" sldId="876"/>
            <ac:picMk id="4" creationId="{7C75692A-1BBD-4711-8E44-7842CA13B504}"/>
          </ac:picMkLst>
        </pc:picChg>
      </pc:sldChg>
      <pc:sldChg chg="addSp modSp mod modNotesTx">
        <pc:chgData name="Robert Nicolae Coltea" userId="20a6b0ad-a87c-4ccb-afd2-5fae5c843909" providerId="ADAL" clId="{46959C50-B498-4DA8-8BF5-F07127F450E4}" dt="2021-09-13T04:36:19.218" v="13321" actId="20577"/>
        <pc:sldMkLst>
          <pc:docMk/>
          <pc:sldMk cId="190886365" sldId="877"/>
        </pc:sldMkLst>
        <pc:spChg chg="mod">
          <ac:chgData name="Robert Nicolae Coltea" userId="20a6b0ad-a87c-4ccb-afd2-5fae5c843909" providerId="ADAL" clId="{46959C50-B498-4DA8-8BF5-F07127F450E4}" dt="2021-08-27T12:45:07.505" v="372" actId="1076"/>
          <ac:spMkLst>
            <pc:docMk/>
            <pc:sldMk cId="190886365" sldId="877"/>
            <ac:spMk id="2" creationId="{ED4F8DB6-021F-40FF-B04E-1DE7F8ADCD16}"/>
          </ac:spMkLst>
        </pc:spChg>
        <pc:spChg chg="add mod">
          <ac:chgData name="Robert Nicolae Coltea" userId="20a6b0ad-a87c-4ccb-afd2-5fae5c843909" providerId="ADAL" clId="{46959C50-B498-4DA8-8BF5-F07127F450E4}" dt="2021-09-09T16:04:14.764" v="10452" actId="207"/>
          <ac:spMkLst>
            <pc:docMk/>
            <pc:sldMk cId="190886365" sldId="877"/>
            <ac:spMk id="3" creationId="{A8CC5814-6F5B-4F19-AECF-14C72939C33C}"/>
          </ac:spMkLst>
        </pc:spChg>
        <pc:picChg chg="mod">
          <ac:chgData name="Robert Nicolae Coltea" userId="20a6b0ad-a87c-4ccb-afd2-5fae5c843909" providerId="ADAL" clId="{46959C50-B498-4DA8-8BF5-F07127F450E4}" dt="2021-08-27T12:47:31.229" v="378" actId="14100"/>
          <ac:picMkLst>
            <pc:docMk/>
            <pc:sldMk cId="190886365" sldId="877"/>
            <ac:picMk id="7" creationId="{901AE555-B9DA-4F8E-9C3D-45D4A54F3E93}"/>
          </ac:picMkLst>
        </pc:picChg>
      </pc:sldChg>
      <pc:sldChg chg="addSp delSp modSp mod modNotesTx">
        <pc:chgData name="Robert Nicolae Coltea" userId="20a6b0ad-a87c-4ccb-afd2-5fae5c843909" providerId="ADAL" clId="{46959C50-B498-4DA8-8BF5-F07127F450E4}" dt="2021-09-14T14:50:58.448" v="13844" actId="20577"/>
        <pc:sldMkLst>
          <pc:docMk/>
          <pc:sldMk cId="3872489988" sldId="879"/>
        </pc:sldMkLst>
        <pc:spChg chg="mod">
          <ac:chgData name="Robert Nicolae Coltea" userId="20a6b0ad-a87c-4ccb-afd2-5fae5c843909" providerId="ADAL" clId="{46959C50-B498-4DA8-8BF5-F07127F450E4}" dt="2021-09-02T16:21:23.538" v="3782" actId="1076"/>
          <ac:spMkLst>
            <pc:docMk/>
            <pc:sldMk cId="3872489988" sldId="879"/>
            <ac:spMk id="3" creationId="{68AA06D6-5B3D-44A7-B880-2ABA44E52997}"/>
          </ac:spMkLst>
        </pc:spChg>
        <pc:spChg chg="mod">
          <ac:chgData name="Robert Nicolae Coltea" userId="20a6b0ad-a87c-4ccb-afd2-5fae5c843909" providerId="ADAL" clId="{46959C50-B498-4DA8-8BF5-F07127F450E4}" dt="2021-08-23T11:19:16.064" v="104"/>
          <ac:spMkLst>
            <pc:docMk/>
            <pc:sldMk cId="3872489988" sldId="879"/>
            <ac:spMk id="11" creationId="{39AFA2B8-F2A0-4832-B909-33DF7458E7A5}"/>
          </ac:spMkLst>
        </pc:spChg>
        <pc:spChg chg="add mod">
          <ac:chgData name="Robert Nicolae Coltea" userId="20a6b0ad-a87c-4ccb-afd2-5fae5c843909" providerId="ADAL" clId="{46959C50-B498-4DA8-8BF5-F07127F450E4}" dt="2021-08-23T11:19:51.670" v="150" actId="20577"/>
          <ac:spMkLst>
            <pc:docMk/>
            <pc:sldMk cId="3872489988" sldId="879"/>
            <ac:spMk id="14" creationId="{05D5F3FC-DBB1-4382-B853-991D134BED71}"/>
          </ac:spMkLst>
        </pc:spChg>
        <pc:grpChg chg="add mod">
          <ac:chgData name="Robert Nicolae Coltea" userId="20a6b0ad-a87c-4ccb-afd2-5fae5c843909" providerId="ADAL" clId="{46959C50-B498-4DA8-8BF5-F07127F450E4}" dt="2021-08-23T11:19:16.064" v="104"/>
          <ac:grpSpMkLst>
            <pc:docMk/>
            <pc:sldMk cId="3872489988" sldId="879"/>
            <ac:grpSpMk id="10" creationId="{C533DFF1-BBA7-49F2-8096-5D89BEF71164}"/>
          </ac:grpSpMkLst>
        </pc:grpChg>
        <pc:picChg chg="add del mod">
          <ac:chgData name="Robert Nicolae Coltea" userId="20a6b0ad-a87c-4ccb-afd2-5fae5c843909" providerId="ADAL" clId="{46959C50-B498-4DA8-8BF5-F07127F450E4}" dt="2021-09-09T16:25:31.861" v="12354" actId="21"/>
          <ac:picMkLst>
            <pc:docMk/>
            <pc:sldMk cId="3872489988" sldId="879"/>
            <ac:picMk id="2" creationId="{11F73995-DA60-4087-A214-82280C27F9A9}"/>
          </ac:picMkLst>
        </pc:picChg>
        <pc:picChg chg="mod">
          <ac:chgData name="Robert Nicolae Coltea" userId="20a6b0ad-a87c-4ccb-afd2-5fae5c843909" providerId="ADAL" clId="{46959C50-B498-4DA8-8BF5-F07127F450E4}" dt="2021-09-02T16:21:31.396" v="3783" actId="1076"/>
          <ac:picMkLst>
            <pc:docMk/>
            <pc:sldMk cId="3872489988" sldId="879"/>
            <ac:picMk id="7" creationId="{92571FA3-165F-4B5A-AD58-AB72D62D0F54}"/>
          </ac:picMkLst>
        </pc:picChg>
        <pc:picChg chg="mod">
          <ac:chgData name="Robert Nicolae Coltea" userId="20a6b0ad-a87c-4ccb-afd2-5fae5c843909" providerId="ADAL" clId="{46959C50-B498-4DA8-8BF5-F07127F450E4}" dt="2021-08-23T11:19:16.064" v="104"/>
          <ac:picMkLst>
            <pc:docMk/>
            <pc:sldMk cId="3872489988" sldId="879"/>
            <ac:picMk id="12" creationId="{702A613D-D1C3-421C-AC33-E974681B2843}"/>
          </ac:picMkLst>
        </pc:picChg>
        <pc:picChg chg="del">
          <ac:chgData name="Robert Nicolae Coltea" userId="20a6b0ad-a87c-4ccb-afd2-5fae5c843909" providerId="ADAL" clId="{46959C50-B498-4DA8-8BF5-F07127F450E4}" dt="2021-08-23T11:19:11.981" v="103" actId="478"/>
          <ac:picMkLst>
            <pc:docMk/>
            <pc:sldMk cId="3872489988" sldId="879"/>
            <ac:picMk id="852" creationId="{00000000-0000-0000-0000-000000000000}"/>
          </ac:picMkLst>
        </pc:picChg>
        <pc:picChg chg="add mod">
          <ac:chgData name="Robert Nicolae Coltea" userId="20a6b0ad-a87c-4ccb-afd2-5fae5c843909" providerId="ADAL" clId="{46959C50-B498-4DA8-8BF5-F07127F450E4}" dt="2021-09-09T16:29:43.228" v="12796" actId="1076"/>
          <ac:picMkLst>
            <pc:docMk/>
            <pc:sldMk cId="3872489988" sldId="879"/>
            <ac:picMk id="1026" creationId="{D1EED69A-50D4-457A-97C2-DBECF07DFFC6}"/>
          </ac:picMkLst>
        </pc:picChg>
      </pc:sldChg>
      <pc:sldChg chg="addSp delSp modSp mod modNotesTx">
        <pc:chgData name="Robert Nicolae Coltea" userId="20a6b0ad-a87c-4ccb-afd2-5fae5c843909" providerId="ADAL" clId="{46959C50-B498-4DA8-8BF5-F07127F450E4}" dt="2021-09-14T14:55:23.883" v="13887" actId="20577"/>
        <pc:sldMkLst>
          <pc:docMk/>
          <pc:sldMk cId="1815567200" sldId="880"/>
        </pc:sldMkLst>
        <pc:spChg chg="mod">
          <ac:chgData name="Robert Nicolae Coltea" userId="20a6b0ad-a87c-4ccb-afd2-5fae5c843909" providerId="ADAL" clId="{46959C50-B498-4DA8-8BF5-F07127F450E4}" dt="2021-09-09T16:30:56.485" v="12800"/>
          <ac:spMkLst>
            <pc:docMk/>
            <pc:sldMk cId="1815567200" sldId="880"/>
            <ac:spMk id="11" creationId="{A383E624-892C-4D25-B0C7-C596E4F22EF3}"/>
          </ac:spMkLst>
        </pc:spChg>
        <pc:spChg chg="add mod">
          <ac:chgData name="Robert Nicolae Coltea" userId="20a6b0ad-a87c-4ccb-afd2-5fae5c843909" providerId="ADAL" clId="{46959C50-B498-4DA8-8BF5-F07127F450E4}" dt="2021-09-09T16:31:10.084" v="12809" actId="20577"/>
          <ac:spMkLst>
            <pc:docMk/>
            <pc:sldMk cId="1815567200" sldId="880"/>
            <ac:spMk id="14" creationId="{EAF1DB64-FB93-4C67-9C49-DCEB75365D7B}"/>
          </ac:spMkLst>
        </pc:spChg>
        <pc:grpChg chg="add mod">
          <ac:chgData name="Robert Nicolae Coltea" userId="20a6b0ad-a87c-4ccb-afd2-5fae5c843909" providerId="ADAL" clId="{46959C50-B498-4DA8-8BF5-F07127F450E4}" dt="2021-09-09T16:30:56.485" v="12800"/>
          <ac:grpSpMkLst>
            <pc:docMk/>
            <pc:sldMk cId="1815567200" sldId="880"/>
            <ac:grpSpMk id="10" creationId="{ED8D7538-E476-4186-A709-6D8FED2080A0}"/>
          </ac:grpSpMkLst>
        </pc:grpChg>
        <pc:picChg chg="mod">
          <ac:chgData name="Robert Nicolae Coltea" userId="20a6b0ad-a87c-4ccb-afd2-5fae5c843909" providerId="ADAL" clId="{46959C50-B498-4DA8-8BF5-F07127F450E4}" dt="2021-09-09T16:30:56.485" v="12800"/>
          <ac:picMkLst>
            <pc:docMk/>
            <pc:sldMk cId="1815567200" sldId="880"/>
            <ac:picMk id="12" creationId="{EBDCF3D0-9B79-4022-BE0A-C48CA8AB2CBF}"/>
          </ac:picMkLst>
        </pc:picChg>
        <pc:picChg chg="del mod">
          <ac:chgData name="Robert Nicolae Coltea" userId="20a6b0ad-a87c-4ccb-afd2-5fae5c843909" providerId="ADAL" clId="{46959C50-B498-4DA8-8BF5-F07127F450E4}" dt="2021-09-09T16:30:50.061" v="12799" actId="478"/>
          <ac:picMkLst>
            <pc:docMk/>
            <pc:sldMk cId="1815567200" sldId="880"/>
            <ac:picMk id="852" creationId="{00000000-0000-0000-0000-000000000000}"/>
          </ac:picMkLst>
        </pc:picChg>
      </pc:sldChg>
      <pc:sldChg chg="addSp delSp modSp mod modNotesTx">
        <pc:chgData name="Robert Nicolae Coltea" userId="20a6b0ad-a87c-4ccb-afd2-5fae5c843909" providerId="ADAL" clId="{46959C50-B498-4DA8-8BF5-F07127F450E4}" dt="2021-09-11T07:36:10.605" v="12836" actId="20577"/>
        <pc:sldMkLst>
          <pc:docMk/>
          <pc:sldMk cId="1675469492" sldId="881"/>
        </pc:sldMkLst>
        <pc:spChg chg="mod">
          <ac:chgData name="Robert Nicolae Coltea" userId="20a6b0ad-a87c-4ccb-afd2-5fae5c843909" providerId="ADAL" clId="{46959C50-B498-4DA8-8BF5-F07127F450E4}" dt="2021-09-09T16:31:24.584" v="12813"/>
          <ac:spMkLst>
            <pc:docMk/>
            <pc:sldMk cId="1675469492" sldId="881"/>
            <ac:spMk id="17" creationId="{EDF20F92-CC90-4443-90C7-8A157F5BE407}"/>
          </ac:spMkLst>
        </pc:spChg>
        <pc:spChg chg="add mod">
          <ac:chgData name="Robert Nicolae Coltea" userId="20a6b0ad-a87c-4ccb-afd2-5fae5c843909" providerId="ADAL" clId="{46959C50-B498-4DA8-8BF5-F07127F450E4}" dt="2021-09-09T16:31:35.630" v="12814"/>
          <ac:spMkLst>
            <pc:docMk/>
            <pc:sldMk cId="1675469492" sldId="881"/>
            <ac:spMk id="19" creationId="{E7EE695B-31CB-4562-8E19-ECA6788C3A8B}"/>
          </ac:spMkLst>
        </pc:spChg>
        <pc:grpChg chg="add mod">
          <ac:chgData name="Robert Nicolae Coltea" userId="20a6b0ad-a87c-4ccb-afd2-5fae5c843909" providerId="ADAL" clId="{46959C50-B498-4DA8-8BF5-F07127F450E4}" dt="2021-09-09T16:31:24.584" v="12813"/>
          <ac:grpSpMkLst>
            <pc:docMk/>
            <pc:sldMk cId="1675469492" sldId="881"/>
            <ac:grpSpMk id="16" creationId="{6055A68C-B236-4829-A09D-F7156B046AE7}"/>
          </ac:grpSpMkLst>
        </pc:grpChg>
        <pc:picChg chg="mod">
          <ac:chgData name="Robert Nicolae Coltea" userId="20a6b0ad-a87c-4ccb-afd2-5fae5c843909" providerId="ADAL" clId="{46959C50-B498-4DA8-8BF5-F07127F450E4}" dt="2021-09-09T16:31:24.584" v="12813"/>
          <ac:picMkLst>
            <pc:docMk/>
            <pc:sldMk cId="1675469492" sldId="881"/>
            <ac:picMk id="18" creationId="{E89572A8-014E-4E7B-B374-4E54A4B2EB22}"/>
          </ac:picMkLst>
        </pc:picChg>
        <pc:picChg chg="add del">
          <ac:chgData name="Robert Nicolae Coltea" userId="20a6b0ad-a87c-4ccb-afd2-5fae5c843909" providerId="ADAL" clId="{46959C50-B498-4DA8-8BF5-F07127F450E4}" dt="2021-09-09T16:31:20.409" v="12812" actId="478"/>
          <ac:picMkLst>
            <pc:docMk/>
            <pc:sldMk cId="1675469492" sldId="881"/>
            <ac:picMk id="852" creationId="{00000000-0000-0000-0000-000000000000}"/>
          </ac:picMkLst>
        </pc:picChg>
      </pc:sldChg>
      <pc:sldChg chg="addSp delSp modSp mod modNotesTx">
        <pc:chgData name="Robert Nicolae Coltea" userId="20a6b0ad-a87c-4ccb-afd2-5fae5c843909" providerId="ADAL" clId="{46959C50-B498-4DA8-8BF5-F07127F450E4}" dt="2021-09-14T14:57:49.075" v="13894" actId="20577"/>
        <pc:sldMkLst>
          <pc:docMk/>
          <pc:sldMk cId="3472368539" sldId="882"/>
        </pc:sldMkLst>
        <pc:picChg chg="add del">
          <ac:chgData name="Robert Nicolae Coltea" userId="20a6b0ad-a87c-4ccb-afd2-5fae5c843909" providerId="ADAL" clId="{46959C50-B498-4DA8-8BF5-F07127F450E4}" dt="2021-08-23T11:10:26.970" v="32"/>
          <ac:picMkLst>
            <pc:docMk/>
            <pc:sldMk cId="3472368539" sldId="882"/>
            <ac:picMk id="2" creationId="{2FBC294A-0AC6-4463-BA48-F151D568ED3C}"/>
          </ac:picMkLst>
        </pc:picChg>
        <pc:picChg chg="mod">
          <ac:chgData name="Robert Nicolae Coltea" userId="20a6b0ad-a87c-4ccb-afd2-5fae5c843909" providerId="ADAL" clId="{46959C50-B498-4DA8-8BF5-F07127F450E4}" dt="2021-09-02T17:06:05.027" v="6392" actId="14100"/>
          <ac:picMkLst>
            <pc:docMk/>
            <pc:sldMk cId="3472368539" sldId="882"/>
            <ac:picMk id="3" creationId="{AAF981A9-CFC0-41D4-8318-860692849EF4}"/>
          </ac:picMkLst>
        </pc:picChg>
      </pc:sldChg>
      <pc:sldChg chg="addSp delSp modSp mod modNotesTx">
        <pc:chgData name="Robert Nicolae Coltea" userId="20a6b0ad-a87c-4ccb-afd2-5fae5c843909" providerId="ADAL" clId="{46959C50-B498-4DA8-8BF5-F07127F450E4}" dt="2021-09-16T06:32:06.371" v="15537" actId="20577"/>
        <pc:sldMkLst>
          <pc:docMk/>
          <pc:sldMk cId="768144456" sldId="883"/>
        </pc:sldMkLst>
        <pc:picChg chg="add del mod">
          <ac:chgData name="Robert Nicolae Coltea" userId="20a6b0ad-a87c-4ccb-afd2-5fae5c843909" providerId="ADAL" clId="{46959C50-B498-4DA8-8BF5-F07127F450E4}" dt="2021-09-16T06:16:44.635" v="15422" actId="478"/>
          <ac:picMkLst>
            <pc:docMk/>
            <pc:sldMk cId="768144456" sldId="883"/>
            <ac:picMk id="4" creationId="{0C590786-C7ED-41C9-9A2C-A5D9D7034B4C}"/>
          </ac:picMkLst>
        </pc:picChg>
      </pc:sldChg>
      <pc:sldChg chg="addSp delSp modSp mod modNotesTx">
        <pc:chgData name="Robert Nicolae Coltea" userId="20a6b0ad-a87c-4ccb-afd2-5fae5c843909" providerId="ADAL" clId="{46959C50-B498-4DA8-8BF5-F07127F450E4}" dt="2021-09-14T14:51:59.243" v="13845" actId="20577"/>
        <pc:sldMkLst>
          <pc:docMk/>
          <pc:sldMk cId="3540319228" sldId="884"/>
        </pc:sldMkLst>
        <pc:spChg chg="mod">
          <ac:chgData name="Robert Nicolae Coltea" userId="20a6b0ad-a87c-4ccb-afd2-5fae5c843909" providerId="ADAL" clId="{46959C50-B498-4DA8-8BF5-F07127F450E4}" dt="2021-09-02T16:52:03.610" v="5046" actId="20577"/>
          <ac:spMkLst>
            <pc:docMk/>
            <pc:sldMk cId="3540319228" sldId="884"/>
            <ac:spMk id="14" creationId="{382D193C-DBF4-4E1F-9581-D1BBBDA36283}"/>
          </ac:spMkLst>
        </pc:spChg>
        <pc:spChg chg="mod">
          <ac:chgData name="Robert Nicolae Coltea" userId="20a6b0ad-a87c-4ccb-afd2-5fae5c843909" providerId="ADAL" clId="{46959C50-B498-4DA8-8BF5-F07127F450E4}" dt="2021-08-23T11:20:17.058" v="152"/>
          <ac:spMkLst>
            <pc:docMk/>
            <pc:sldMk cId="3540319228" sldId="884"/>
            <ac:spMk id="20" creationId="{E79BAC61-666A-487B-822E-A87DE345FFEB}"/>
          </ac:spMkLst>
        </pc:spChg>
        <pc:grpChg chg="add mod">
          <ac:chgData name="Robert Nicolae Coltea" userId="20a6b0ad-a87c-4ccb-afd2-5fae5c843909" providerId="ADAL" clId="{46959C50-B498-4DA8-8BF5-F07127F450E4}" dt="2021-08-23T11:20:17.058" v="152"/>
          <ac:grpSpMkLst>
            <pc:docMk/>
            <pc:sldMk cId="3540319228" sldId="884"/>
            <ac:grpSpMk id="19" creationId="{0EB9C524-3CB2-460C-BB5B-B73493C262AA}"/>
          </ac:grpSpMkLst>
        </pc:grpChg>
        <pc:picChg chg="add mod">
          <ac:chgData name="Robert Nicolae Coltea" userId="20a6b0ad-a87c-4ccb-afd2-5fae5c843909" providerId="ADAL" clId="{46959C50-B498-4DA8-8BF5-F07127F450E4}" dt="2021-08-23T11:20:35.572" v="154" actId="1076"/>
          <ac:picMkLst>
            <pc:docMk/>
            <pc:sldMk cId="3540319228" sldId="884"/>
            <ac:picMk id="2" creationId="{475F7820-4CFB-4D98-AA5A-9D0B1137372C}"/>
          </ac:picMkLst>
        </pc:picChg>
        <pc:picChg chg="add del mod">
          <ac:chgData name="Robert Nicolae Coltea" userId="20a6b0ad-a87c-4ccb-afd2-5fae5c843909" providerId="ADAL" clId="{46959C50-B498-4DA8-8BF5-F07127F450E4}" dt="2021-09-09T16:25:51.635" v="12357" actId="21"/>
          <ac:picMkLst>
            <pc:docMk/>
            <pc:sldMk cId="3540319228" sldId="884"/>
            <ac:picMk id="19" creationId="{D2975220-D6E5-4711-9D43-8B04657EAB98}"/>
          </ac:picMkLst>
        </pc:picChg>
        <pc:picChg chg="mod">
          <ac:chgData name="Robert Nicolae Coltea" userId="20a6b0ad-a87c-4ccb-afd2-5fae5c843909" providerId="ADAL" clId="{46959C50-B498-4DA8-8BF5-F07127F450E4}" dt="2021-08-23T11:20:17.058" v="152"/>
          <ac:picMkLst>
            <pc:docMk/>
            <pc:sldMk cId="3540319228" sldId="884"/>
            <ac:picMk id="21" creationId="{0B0E223A-A93F-4741-9205-A473906A6069}"/>
          </ac:picMkLst>
        </pc:picChg>
        <pc:picChg chg="del">
          <ac:chgData name="Robert Nicolae Coltea" userId="20a6b0ad-a87c-4ccb-afd2-5fae5c843909" providerId="ADAL" clId="{46959C50-B498-4DA8-8BF5-F07127F450E4}" dt="2021-08-23T11:20:12.505" v="151" actId="478"/>
          <ac:picMkLst>
            <pc:docMk/>
            <pc:sldMk cId="3540319228" sldId="884"/>
            <ac:picMk id="852" creationId="{00000000-0000-0000-0000-000000000000}"/>
          </ac:picMkLst>
        </pc:picChg>
      </pc:sldChg>
      <pc:sldChg chg="del">
        <pc:chgData name="Robert Nicolae Coltea" userId="20a6b0ad-a87c-4ccb-afd2-5fae5c843909" providerId="ADAL" clId="{46959C50-B498-4DA8-8BF5-F07127F450E4}" dt="2021-08-23T11:35:25.168" v="166" actId="47"/>
        <pc:sldMkLst>
          <pc:docMk/>
          <pc:sldMk cId="4075161325" sldId="885"/>
        </pc:sldMkLst>
      </pc:sldChg>
      <pc:sldChg chg="addSp delSp modSp add mod modNotesTx">
        <pc:chgData name="Robert Nicolae Coltea" userId="20a6b0ad-a87c-4ccb-afd2-5fae5c843909" providerId="ADAL" clId="{46959C50-B498-4DA8-8BF5-F07127F450E4}" dt="2021-09-14T14:50:28.303" v="13839" actId="20577"/>
        <pc:sldMkLst>
          <pc:docMk/>
          <pc:sldMk cId="2226907542" sldId="886"/>
        </pc:sldMkLst>
        <pc:spChg chg="add del mod">
          <ac:chgData name="Robert Nicolae Coltea" userId="20a6b0ad-a87c-4ccb-afd2-5fae5c843909" providerId="ADAL" clId="{46959C50-B498-4DA8-8BF5-F07127F450E4}" dt="2021-08-23T11:06:35.312" v="29" actId="478"/>
          <ac:spMkLst>
            <pc:docMk/>
            <pc:sldMk cId="2226907542" sldId="886"/>
            <ac:spMk id="11" creationId="{DC3D5757-9567-4234-8909-136634215AA2}"/>
          </ac:spMkLst>
        </pc:spChg>
        <pc:spChg chg="del mod">
          <ac:chgData name="Robert Nicolae Coltea" userId="20a6b0ad-a87c-4ccb-afd2-5fae5c843909" providerId="ADAL" clId="{46959C50-B498-4DA8-8BF5-F07127F450E4}" dt="2021-08-23T11:02:47.054" v="8" actId="21"/>
          <ac:spMkLst>
            <pc:docMk/>
            <pc:sldMk cId="2226907542" sldId="886"/>
            <ac:spMk id="13" creationId="{E4B9D4D7-6750-4AC8-B7FA-BDFB4140CEBA}"/>
          </ac:spMkLst>
        </pc:spChg>
        <pc:spChg chg="add">
          <ac:chgData name="Robert Nicolae Coltea" userId="20a6b0ad-a87c-4ccb-afd2-5fae5c843909" providerId="ADAL" clId="{46959C50-B498-4DA8-8BF5-F07127F450E4}" dt="2021-08-23T11:06:14.023" v="26" actId="22"/>
          <ac:spMkLst>
            <pc:docMk/>
            <pc:sldMk cId="2226907542" sldId="886"/>
            <ac:spMk id="14" creationId="{D904BEF0-DEC5-4701-A7C0-84BEF262066E}"/>
          </ac:spMkLst>
        </pc:spChg>
        <pc:spChg chg="del mod">
          <ac:chgData name="Robert Nicolae Coltea" userId="20a6b0ad-a87c-4ccb-afd2-5fae5c843909" providerId="ADAL" clId="{46959C50-B498-4DA8-8BF5-F07127F450E4}" dt="2021-08-23T11:06:36.746" v="30" actId="478"/>
          <ac:spMkLst>
            <pc:docMk/>
            <pc:sldMk cId="2226907542" sldId="886"/>
            <ac:spMk id="855" creationId="{00000000-0000-0000-0000-000000000000}"/>
          </ac:spMkLst>
        </pc:spChg>
        <pc:picChg chg="add mod">
          <ac:chgData name="Robert Nicolae Coltea" userId="20a6b0ad-a87c-4ccb-afd2-5fae5c843909" providerId="ADAL" clId="{46959C50-B498-4DA8-8BF5-F07127F450E4}" dt="2021-08-23T11:03:05.466" v="13" actId="14100"/>
          <ac:picMkLst>
            <pc:docMk/>
            <pc:sldMk cId="2226907542" sldId="886"/>
            <ac:picMk id="3" creationId="{E5F3CBA9-1FF5-4716-8018-F2E0C06F717B}"/>
          </ac:picMkLst>
        </pc:picChg>
        <pc:picChg chg="del">
          <ac:chgData name="Robert Nicolae Coltea" userId="20a6b0ad-a87c-4ccb-afd2-5fae5c843909" providerId="ADAL" clId="{46959C50-B498-4DA8-8BF5-F07127F450E4}" dt="2021-08-23T11:02:49.379" v="9" actId="21"/>
          <ac:picMkLst>
            <pc:docMk/>
            <pc:sldMk cId="2226907542" sldId="886"/>
            <ac:picMk id="9" creationId="{2DE2CC01-6122-42A8-87F3-9DAC41132A19}"/>
          </ac:picMkLst>
        </pc:picChg>
        <pc:picChg chg="del">
          <ac:chgData name="Robert Nicolae Coltea" userId="20a6b0ad-a87c-4ccb-afd2-5fae5c843909" providerId="ADAL" clId="{46959C50-B498-4DA8-8BF5-F07127F450E4}" dt="2021-08-23T11:03:30.873" v="14" actId="478"/>
          <ac:picMkLst>
            <pc:docMk/>
            <pc:sldMk cId="2226907542" sldId="886"/>
            <ac:picMk id="852" creationId="{00000000-0000-0000-0000-000000000000}"/>
          </ac:picMkLst>
        </pc:picChg>
      </pc:sldChg>
      <pc:sldChg chg="addSp delSp modSp add mod modNotesTx">
        <pc:chgData name="Robert Nicolae Coltea" userId="20a6b0ad-a87c-4ccb-afd2-5fae5c843909" providerId="ADAL" clId="{46959C50-B498-4DA8-8BF5-F07127F450E4}" dt="2021-09-02T17:16:48.542" v="8212" actId="20577"/>
        <pc:sldMkLst>
          <pc:docMk/>
          <pc:sldMk cId="4154743120" sldId="887"/>
        </pc:sldMkLst>
        <pc:picChg chg="add mod">
          <ac:chgData name="Robert Nicolae Coltea" userId="20a6b0ad-a87c-4ccb-afd2-5fae5c843909" providerId="ADAL" clId="{46959C50-B498-4DA8-8BF5-F07127F450E4}" dt="2021-08-23T11:11:00.440" v="41" actId="14100"/>
          <ac:picMkLst>
            <pc:docMk/>
            <pc:sldMk cId="4154743120" sldId="887"/>
            <ac:picMk id="2" creationId="{7DFD9490-15F6-44C9-BB44-E93A32BF0789}"/>
          </ac:picMkLst>
        </pc:picChg>
        <pc:picChg chg="del">
          <ac:chgData name="Robert Nicolae Coltea" userId="20a6b0ad-a87c-4ccb-afd2-5fae5c843909" providerId="ADAL" clId="{46959C50-B498-4DA8-8BF5-F07127F450E4}" dt="2021-08-23T11:10:43.256" v="34" actId="478"/>
          <ac:picMkLst>
            <pc:docMk/>
            <pc:sldMk cId="4154743120" sldId="887"/>
            <ac:picMk id="3" creationId="{AAF981A9-CFC0-41D4-8318-860692849EF4}"/>
          </ac:picMkLst>
        </pc:picChg>
        <pc:picChg chg="del">
          <ac:chgData name="Robert Nicolae Coltea" userId="20a6b0ad-a87c-4ccb-afd2-5fae5c843909" providerId="ADAL" clId="{46959C50-B498-4DA8-8BF5-F07127F450E4}" dt="2021-08-23T11:10:44.336" v="35" actId="478"/>
          <ac:picMkLst>
            <pc:docMk/>
            <pc:sldMk cId="4154743120" sldId="887"/>
            <ac:picMk id="5" creationId="{E9C7B602-91CD-4665-813E-E8602B655F6F}"/>
          </ac:picMkLst>
        </pc:picChg>
        <pc:picChg chg="del">
          <ac:chgData name="Robert Nicolae Coltea" userId="20a6b0ad-a87c-4ccb-afd2-5fae5c843909" providerId="ADAL" clId="{46959C50-B498-4DA8-8BF5-F07127F450E4}" dt="2021-08-23T11:10:45.440" v="36" actId="478"/>
          <ac:picMkLst>
            <pc:docMk/>
            <pc:sldMk cId="4154743120" sldId="887"/>
            <ac:picMk id="852" creationId="{00000000-0000-0000-0000-000000000000}"/>
          </ac:picMkLst>
        </pc:picChg>
      </pc:sldChg>
      <pc:sldChg chg="addSp delSp modSp add mod modNotesTx">
        <pc:chgData name="Robert Nicolae Coltea" userId="20a6b0ad-a87c-4ccb-afd2-5fae5c843909" providerId="ADAL" clId="{46959C50-B498-4DA8-8BF5-F07127F450E4}" dt="2021-09-11T07:40:53.653" v="13225" actId="20577"/>
        <pc:sldMkLst>
          <pc:docMk/>
          <pc:sldMk cId="903758070" sldId="888"/>
        </pc:sldMkLst>
        <pc:picChg chg="del">
          <ac:chgData name="Robert Nicolae Coltea" userId="20a6b0ad-a87c-4ccb-afd2-5fae5c843909" providerId="ADAL" clId="{46959C50-B498-4DA8-8BF5-F07127F450E4}" dt="2021-08-23T11:32:50.467" v="160" actId="478"/>
          <ac:picMkLst>
            <pc:docMk/>
            <pc:sldMk cId="903758070" sldId="888"/>
            <ac:picMk id="2" creationId="{7DFD9490-15F6-44C9-BB44-E93A32BF0789}"/>
          </ac:picMkLst>
        </pc:picChg>
        <pc:picChg chg="add mod">
          <ac:chgData name="Robert Nicolae Coltea" userId="20a6b0ad-a87c-4ccb-afd2-5fae5c843909" providerId="ADAL" clId="{46959C50-B498-4DA8-8BF5-F07127F450E4}" dt="2021-08-23T11:33:15.451" v="165" actId="1076"/>
          <ac:picMkLst>
            <pc:docMk/>
            <pc:sldMk cId="903758070" sldId="888"/>
            <ac:picMk id="4" creationId="{D98F190A-5895-4C93-BDF7-05FDCDC3CB7C}"/>
          </ac:picMkLst>
        </pc:picChg>
      </pc:sldChg>
      <pc:sldChg chg="addSp delSp modSp add mod modNotesTx">
        <pc:chgData name="Robert Nicolae Coltea" userId="20a6b0ad-a87c-4ccb-afd2-5fae5c843909" providerId="ADAL" clId="{46959C50-B498-4DA8-8BF5-F07127F450E4}" dt="2021-09-16T06:31:02.853" v="15531" actId="20577"/>
        <pc:sldMkLst>
          <pc:docMk/>
          <pc:sldMk cId="4273908083" sldId="889"/>
        </pc:sldMkLst>
        <pc:spChg chg="add mod">
          <ac:chgData name="Robert Nicolae Coltea" userId="20a6b0ad-a87c-4ccb-afd2-5fae5c843909" providerId="ADAL" clId="{46959C50-B498-4DA8-8BF5-F07127F450E4}" dt="2021-08-23T11:39:32.738" v="172" actId="1076"/>
          <ac:spMkLst>
            <pc:docMk/>
            <pc:sldMk cId="4273908083" sldId="889"/>
            <ac:spMk id="9" creationId="{D30105CB-B563-4640-9723-B26840E5A3DD}"/>
          </ac:spMkLst>
        </pc:spChg>
        <pc:picChg chg="add mod">
          <ac:chgData name="Robert Nicolae Coltea" userId="20a6b0ad-a87c-4ccb-afd2-5fae5c843909" providerId="ADAL" clId="{46959C50-B498-4DA8-8BF5-F07127F450E4}" dt="2021-08-23T11:39:50.527" v="177" actId="14100"/>
          <ac:picMkLst>
            <pc:docMk/>
            <pc:sldMk cId="4273908083" sldId="889"/>
            <ac:picMk id="3" creationId="{99D268A1-AAC6-465B-BF4C-29C0BADAA562}"/>
          </ac:picMkLst>
        </pc:picChg>
        <pc:picChg chg="del">
          <ac:chgData name="Robert Nicolae Coltea" userId="20a6b0ad-a87c-4ccb-afd2-5fae5c843909" providerId="ADAL" clId="{46959C50-B498-4DA8-8BF5-F07127F450E4}" dt="2021-08-23T11:38:53.802" v="168" actId="478"/>
          <ac:picMkLst>
            <pc:docMk/>
            <pc:sldMk cId="4273908083" sldId="889"/>
            <ac:picMk id="4" creationId="{D98F190A-5895-4C93-BDF7-05FDCDC3CB7C}"/>
          </ac:picMkLst>
        </pc:picChg>
        <pc:picChg chg="add mod">
          <ac:chgData name="Robert Nicolae Coltea" userId="20a6b0ad-a87c-4ccb-afd2-5fae5c843909" providerId="ADAL" clId="{46959C50-B498-4DA8-8BF5-F07127F450E4}" dt="2021-09-11T07:59:19.813" v="13315" actId="14100"/>
          <ac:picMkLst>
            <pc:docMk/>
            <pc:sldMk cId="4273908083" sldId="889"/>
            <ac:picMk id="6" creationId="{77930046-83B7-416A-82E3-CBF95809B5E2}"/>
          </ac:picMkLst>
        </pc:picChg>
        <pc:picChg chg="add mod">
          <ac:chgData name="Robert Nicolae Coltea" userId="20a6b0ad-a87c-4ccb-afd2-5fae5c843909" providerId="ADAL" clId="{46959C50-B498-4DA8-8BF5-F07127F450E4}" dt="2021-08-23T11:38:59.534" v="170" actId="1076"/>
          <ac:picMkLst>
            <pc:docMk/>
            <pc:sldMk cId="4273908083" sldId="889"/>
            <ac:picMk id="8" creationId="{5114B5AD-A0E1-4F9D-8882-FEC15733B487}"/>
          </ac:picMkLst>
        </pc:picChg>
        <pc:picChg chg="add mod">
          <ac:chgData name="Robert Nicolae Coltea" userId="20a6b0ad-a87c-4ccb-afd2-5fae5c843909" providerId="ADAL" clId="{46959C50-B498-4DA8-8BF5-F07127F450E4}" dt="2021-09-11T07:59:28.909" v="13317" actId="14100"/>
          <ac:picMkLst>
            <pc:docMk/>
            <pc:sldMk cId="4273908083" sldId="889"/>
            <ac:picMk id="10" creationId="{3E656877-1448-4A0F-A127-3D52D89BA469}"/>
          </ac:picMkLst>
        </pc:picChg>
        <pc:picChg chg="add mod">
          <ac:chgData name="Robert Nicolae Coltea" userId="20a6b0ad-a87c-4ccb-afd2-5fae5c843909" providerId="ADAL" clId="{46959C50-B498-4DA8-8BF5-F07127F450E4}" dt="2021-09-11T07:59:33.590" v="13318" actId="14100"/>
          <ac:picMkLst>
            <pc:docMk/>
            <pc:sldMk cId="4273908083" sldId="889"/>
            <ac:picMk id="12" creationId="{878BC952-E0F1-404E-ADA4-C3F909F1069C}"/>
          </ac:picMkLst>
        </pc:picChg>
      </pc:sldChg>
      <pc:sldChg chg="addSp delSp modSp add mod modNotesTx">
        <pc:chgData name="Robert Nicolae Coltea" userId="20a6b0ad-a87c-4ccb-afd2-5fae5c843909" providerId="ADAL" clId="{46959C50-B498-4DA8-8BF5-F07127F450E4}" dt="2021-09-02T17:25:20.855" v="8814" actId="20577"/>
        <pc:sldMkLst>
          <pc:docMk/>
          <pc:sldMk cId="4018772548" sldId="890"/>
        </pc:sldMkLst>
        <pc:spChg chg="mod">
          <ac:chgData name="Robert Nicolae Coltea" userId="20a6b0ad-a87c-4ccb-afd2-5fae5c843909" providerId="ADAL" clId="{46959C50-B498-4DA8-8BF5-F07127F450E4}" dt="2021-08-23T11:42:58.947" v="203" actId="6549"/>
          <ac:spMkLst>
            <pc:docMk/>
            <pc:sldMk cId="4018772548" sldId="890"/>
            <ac:spMk id="13" creationId="{E4B9D4D7-6750-4AC8-B7FA-BDFB4140CEBA}"/>
          </ac:spMkLst>
        </pc:spChg>
        <pc:spChg chg="mod">
          <ac:chgData name="Robert Nicolae Coltea" userId="20a6b0ad-a87c-4ccb-afd2-5fae5c843909" providerId="ADAL" clId="{46959C50-B498-4DA8-8BF5-F07127F450E4}" dt="2021-08-23T11:42:44.834" v="202" actId="20577"/>
          <ac:spMkLst>
            <pc:docMk/>
            <pc:sldMk cId="4018772548" sldId="890"/>
            <ac:spMk id="855" creationId="{00000000-0000-0000-0000-000000000000}"/>
          </ac:spMkLst>
        </pc:spChg>
        <pc:picChg chg="add del mod">
          <ac:chgData name="Robert Nicolae Coltea" userId="20a6b0ad-a87c-4ccb-afd2-5fae5c843909" providerId="ADAL" clId="{46959C50-B498-4DA8-8BF5-F07127F450E4}" dt="2021-08-23T12:09:49.069" v="241" actId="478"/>
          <ac:picMkLst>
            <pc:docMk/>
            <pc:sldMk cId="4018772548" sldId="890"/>
            <ac:picMk id="3" creationId="{C3980EC9-2ACF-4764-9AF8-DD0AF3E1B2A6}"/>
          </ac:picMkLst>
        </pc:picChg>
        <pc:picChg chg="add del mod">
          <ac:chgData name="Robert Nicolae Coltea" userId="20a6b0ad-a87c-4ccb-afd2-5fae5c843909" providerId="ADAL" clId="{46959C50-B498-4DA8-8BF5-F07127F450E4}" dt="2021-08-23T12:13:27.274" v="245" actId="478"/>
          <ac:picMkLst>
            <pc:docMk/>
            <pc:sldMk cId="4018772548" sldId="890"/>
            <ac:picMk id="5" creationId="{85EDB02C-6B10-401F-8228-F9C861E6020A}"/>
          </ac:picMkLst>
        </pc:picChg>
        <pc:picChg chg="add del mod">
          <ac:chgData name="Robert Nicolae Coltea" userId="20a6b0ad-a87c-4ccb-afd2-5fae5c843909" providerId="ADAL" clId="{46959C50-B498-4DA8-8BF5-F07127F450E4}" dt="2021-08-23T12:17:59.005" v="250" actId="478"/>
          <ac:picMkLst>
            <pc:docMk/>
            <pc:sldMk cId="4018772548" sldId="890"/>
            <ac:picMk id="7" creationId="{F8610F2E-A6C9-48AE-A198-D27ECB7F2E1F}"/>
          </ac:picMkLst>
        </pc:picChg>
        <pc:picChg chg="add mod">
          <ac:chgData name="Robert Nicolae Coltea" userId="20a6b0ad-a87c-4ccb-afd2-5fae5c843909" providerId="ADAL" clId="{46959C50-B498-4DA8-8BF5-F07127F450E4}" dt="2021-08-23T12:18:10.753" v="255" actId="1076"/>
          <ac:picMkLst>
            <pc:docMk/>
            <pc:sldMk cId="4018772548" sldId="890"/>
            <ac:picMk id="1026" creationId="{36C5DC19-1485-4449-98A1-A64A7703146D}"/>
          </ac:picMkLst>
        </pc:picChg>
      </pc:sldChg>
      <pc:sldChg chg="addSp delSp modSp add mod">
        <pc:chgData name="Robert Nicolae Coltea" userId="20a6b0ad-a87c-4ccb-afd2-5fae5c843909" providerId="ADAL" clId="{46959C50-B498-4DA8-8BF5-F07127F450E4}" dt="2021-08-23T11:47:24.168" v="237"/>
        <pc:sldMkLst>
          <pc:docMk/>
          <pc:sldMk cId="3048664559" sldId="891"/>
        </pc:sldMkLst>
        <pc:spChg chg="mod">
          <ac:chgData name="Robert Nicolae Coltea" userId="20a6b0ad-a87c-4ccb-afd2-5fae5c843909" providerId="ADAL" clId="{46959C50-B498-4DA8-8BF5-F07127F450E4}" dt="2021-08-23T11:45:59.507" v="231" actId="1076"/>
          <ac:spMkLst>
            <pc:docMk/>
            <pc:sldMk cId="3048664559" sldId="891"/>
            <ac:spMk id="854" creationId="{00000000-0000-0000-0000-000000000000}"/>
          </ac:spMkLst>
        </pc:spChg>
        <pc:spChg chg="mod">
          <ac:chgData name="Robert Nicolae Coltea" userId="20a6b0ad-a87c-4ccb-afd2-5fae5c843909" providerId="ADAL" clId="{46959C50-B498-4DA8-8BF5-F07127F450E4}" dt="2021-08-23T11:45:28.615" v="222" actId="20577"/>
          <ac:spMkLst>
            <pc:docMk/>
            <pc:sldMk cId="3048664559" sldId="891"/>
            <ac:spMk id="855" creationId="{00000000-0000-0000-0000-000000000000}"/>
          </ac:spMkLst>
        </pc:spChg>
        <pc:picChg chg="add del mod">
          <ac:chgData name="Robert Nicolae Coltea" userId="20a6b0ad-a87c-4ccb-afd2-5fae5c843909" providerId="ADAL" clId="{46959C50-B498-4DA8-8BF5-F07127F450E4}" dt="2021-08-23T11:47:24.168" v="237"/>
          <ac:picMkLst>
            <pc:docMk/>
            <pc:sldMk cId="3048664559" sldId="891"/>
            <ac:picMk id="2" creationId="{E65054C2-1D93-44CF-8485-26140EC1124D}"/>
          </ac:picMkLst>
        </pc:picChg>
        <pc:picChg chg="del">
          <ac:chgData name="Robert Nicolae Coltea" userId="20a6b0ad-a87c-4ccb-afd2-5fae5c843909" providerId="ADAL" clId="{46959C50-B498-4DA8-8BF5-F07127F450E4}" dt="2021-08-23T11:45:12.861" v="209" actId="478"/>
          <ac:picMkLst>
            <pc:docMk/>
            <pc:sldMk cId="3048664559" sldId="891"/>
            <ac:picMk id="3" creationId="{C3980EC9-2ACF-4764-9AF8-DD0AF3E1B2A6}"/>
          </ac:picMkLst>
        </pc:picChg>
        <pc:picChg chg="mod">
          <ac:chgData name="Robert Nicolae Coltea" userId="20a6b0ad-a87c-4ccb-afd2-5fae5c843909" providerId="ADAL" clId="{46959C50-B498-4DA8-8BF5-F07127F450E4}" dt="2021-08-23T11:46:05.682" v="233" actId="1076"/>
          <ac:picMkLst>
            <pc:docMk/>
            <pc:sldMk cId="3048664559" sldId="891"/>
            <ac:picMk id="852" creationId="{00000000-0000-0000-0000-000000000000}"/>
          </ac:picMkLst>
        </pc:picChg>
      </pc:sldChg>
      <pc:sldChg chg="addSp modSp mod modNotesTx">
        <pc:chgData name="Robert Nicolae Coltea" userId="20a6b0ad-a87c-4ccb-afd2-5fae5c843909" providerId="ADAL" clId="{46959C50-B498-4DA8-8BF5-F07127F450E4}" dt="2021-09-02T17:27:00.326" v="8946"/>
        <pc:sldMkLst>
          <pc:docMk/>
          <pc:sldMk cId="1013787308" sldId="894"/>
        </pc:sldMkLst>
        <pc:spChg chg="add mod">
          <ac:chgData name="Robert Nicolae Coltea" userId="20a6b0ad-a87c-4ccb-afd2-5fae5c843909" providerId="ADAL" clId="{46959C50-B498-4DA8-8BF5-F07127F450E4}" dt="2021-08-30T11:44:59.275" v="520" actId="21"/>
          <ac:spMkLst>
            <pc:docMk/>
            <pc:sldMk cId="1013787308" sldId="894"/>
            <ac:spMk id="2" creationId="{6627F820-AC84-48C6-AAB4-0FB5E63BBCAB}"/>
          </ac:spMkLst>
        </pc:spChg>
        <pc:spChg chg="mod">
          <ac:chgData name="Robert Nicolae Coltea" userId="20a6b0ad-a87c-4ccb-afd2-5fae5c843909" providerId="ADAL" clId="{46959C50-B498-4DA8-8BF5-F07127F450E4}" dt="2021-08-23T12:19:58.237" v="257" actId="20577"/>
          <ac:spMkLst>
            <pc:docMk/>
            <pc:sldMk cId="1013787308" sldId="894"/>
            <ac:spMk id="9" creationId="{626EFF90-5CCB-4E64-8914-F8CA2036863F}"/>
          </ac:spMkLst>
        </pc:spChg>
        <pc:spChg chg="mod">
          <ac:chgData name="Robert Nicolae Coltea" userId="20a6b0ad-a87c-4ccb-afd2-5fae5c843909" providerId="ADAL" clId="{46959C50-B498-4DA8-8BF5-F07127F450E4}" dt="2021-09-02T17:25:45.308" v="8816" actId="20577"/>
          <ac:spMkLst>
            <pc:docMk/>
            <pc:sldMk cId="1013787308" sldId="894"/>
            <ac:spMk id="10" creationId="{C8AC3549-2B9F-4EC4-B34A-87BDC99FBF69}"/>
          </ac:spMkLst>
        </pc:spChg>
      </pc:sldChg>
      <pc:sldChg chg="addSp delSp modSp add mod ord modNotesTx">
        <pc:chgData name="Robert Nicolae Coltea" userId="20a6b0ad-a87c-4ccb-afd2-5fae5c843909" providerId="ADAL" clId="{46959C50-B498-4DA8-8BF5-F07127F450E4}" dt="2021-09-11T07:54:01.076" v="13313" actId="20577"/>
        <pc:sldMkLst>
          <pc:docMk/>
          <pc:sldMk cId="847958887" sldId="895"/>
        </pc:sldMkLst>
        <pc:spChg chg="mod">
          <ac:chgData name="Robert Nicolae Coltea" userId="20a6b0ad-a87c-4ccb-afd2-5fae5c843909" providerId="ADAL" clId="{46959C50-B498-4DA8-8BF5-F07127F450E4}" dt="2021-08-24T07:48:49.256" v="344" actId="20577"/>
          <ac:spMkLst>
            <pc:docMk/>
            <pc:sldMk cId="847958887" sldId="895"/>
            <ac:spMk id="10" creationId="{C0E5D9F9-98EC-4B29-853D-E3F9CF44A07E}"/>
          </ac:spMkLst>
        </pc:spChg>
        <pc:spChg chg="mod">
          <ac:chgData name="Robert Nicolae Coltea" userId="20a6b0ad-a87c-4ccb-afd2-5fae5c843909" providerId="ADAL" clId="{46959C50-B498-4DA8-8BF5-F07127F450E4}" dt="2021-08-24T07:41:44.158" v="281" actId="20577"/>
          <ac:spMkLst>
            <pc:docMk/>
            <pc:sldMk cId="847958887" sldId="895"/>
            <ac:spMk id="855" creationId="{00000000-0000-0000-0000-000000000000}"/>
          </ac:spMkLst>
        </pc:spChg>
        <pc:picChg chg="add mod">
          <ac:chgData name="Robert Nicolae Coltea" userId="20a6b0ad-a87c-4ccb-afd2-5fae5c843909" providerId="ADAL" clId="{46959C50-B498-4DA8-8BF5-F07127F450E4}" dt="2021-08-24T07:47:58.850" v="336" actId="1076"/>
          <ac:picMkLst>
            <pc:docMk/>
            <pc:sldMk cId="847958887" sldId="895"/>
            <ac:picMk id="3" creationId="{2F25FCAE-652B-4571-ACD9-AF95C7C008AC}"/>
          </ac:picMkLst>
        </pc:picChg>
        <pc:picChg chg="del">
          <ac:chgData name="Robert Nicolae Coltea" userId="20a6b0ad-a87c-4ccb-afd2-5fae5c843909" providerId="ADAL" clId="{46959C50-B498-4DA8-8BF5-F07127F450E4}" dt="2021-08-24T07:42:06.175" v="285" actId="478"/>
          <ac:picMkLst>
            <pc:docMk/>
            <pc:sldMk cId="847958887" sldId="895"/>
            <ac:picMk id="11" creationId="{DB0A7676-9597-406C-9554-4EC73C043AC0}"/>
          </ac:picMkLst>
        </pc:picChg>
        <pc:picChg chg="del">
          <ac:chgData name="Robert Nicolae Coltea" userId="20a6b0ad-a87c-4ccb-afd2-5fae5c843909" providerId="ADAL" clId="{46959C50-B498-4DA8-8BF5-F07127F450E4}" dt="2021-08-24T07:42:18.944" v="290" actId="478"/>
          <ac:picMkLst>
            <pc:docMk/>
            <pc:sldMk cId="847958887" sldId="895"/>
            <ac:picMk id="12" creationId="{307A3591-B00E-46FF-BE47-A3EAEB4DF2D0}"/>
          </ac:picMkLst>
        </pc:picChg>
        <pc:picChg chg="del">
          <ac:chgData name="Robert Nicolae Coltea" userId="20a6b0ad-a87c-4ccb-afd2-5fae5c843909" providerId="ADAL" clId="{46959C50-B498-4DA8-8BF5-F07127F450E4}" dt="2021-08-24T07:42:19.710" v="291" actId="478"/>
          <ac:picMkLst>
            <pc:docMk/>
            <pc:sldMk cId="847958887" sldId="895"/>
            <ac:picMk id="14" creationId="{57300020-0EDB-4B85-879E-0DF66418A154}"/>
          </ac:picMkLst>
        </pc:picChg>
        <pc:picChg chg="del">
          <ac:chgData name="Robert Nicolae Coltea" userId="20a6b0ad-a87c-4ccb-afd2-5fae5c843909" providerId="ADAL" clId="{46959C50-B498-4DA8-8BF5-F07127F450E4}" dt="2021-08-24T07:42:20.405" v="292" actId="478"/>
          <ac:picMkLst>
            <pc:docMk/>
            <pc:sldMk cId="847958887" sldId="895"/>
            <ac:picMk id="15" creationId="{B26D5EC6-D2CE-4602-A8BC-9C8CF3CDE582}"/>
          </ac:picMkLst>
        </pc:picChg>
        <pc:picChg chg="add mod">
          <ac:chgData name="Robert Nicolae Coltea" userId="20a6b0ad-a87c-4ccb-afd2-5fae5c843909" providerId="ADAL" clId="{46959C50-B498-4DA8-8BF5-F07127F450E4}" dt="2021-08-24T07:50:29.758" v="345" actId="1076"/>
          <ac:picMkLst>
            <pc:docMk/>
            <pc:sldMk cId="847958887" sldId="895"/>
            <ac:picMk id="16" creationId="{4C30B974-379E-4303-AD91-3F6610F2F74B}"/>
          </ac:picMkLst>
        </pc:picChg>
        <pc:picChg chg="add mod">
          <ac:chgData name="Robert Nicolae Coltea" userId="20a6b0ad-a87c-4ccb-afd2-5fae5c843909" providerId="ADAL" clId="{46959C50-B498-4DA8-8BF5-F07127F450E4}" dt="2021-08-24T07:44:57.970" v="326" actId="14100"/>
          <ac:picMkLst>
            <pc:docMk/>
            <pc:sldMk cId="847958887" sldId="895"/>
            <ac:picMk id="17" creationId="{2D3EFA77-F1B5-43E1-A85C-E091E6468F51}"/>
          </ac:picMkLst>
        </pc:picChg>
        <pc:picChg chg="add mod">
          <ac:chgData name="Robert Nicolae Coltea" userId="20a6b0ad-a87c-4ccb-afd2-5fae5c843909" providerId="ADAL" clId="{46959C50-B498-4DA8-8BF5-F07127F450E4}" dt="2021-08-24T07:50:36.831" v="348" actId="1076"/>
          <ac:picMkLst>
            <pc:docMk/>
            <pc:sldMk cId="847958887" sldId="895"/>
            <ac:picMk id="18" creationId="{31EA23C2-1FD3-4F78-8E30-F5DE5711085E}"/>
          </ac:picMkLst>
        </pc:picChg>
        <pc:picChg chg="add mod">
          <ac:chgData name="Robert Nicolae Coltea" userId="20a6b0ad-a87c-4ccb-afd2-5fae5c843909" providerId="ADAL" clId="{46959C50-B498-4DA8-8BF5-F07127F450E4}" dt="2021-09-11T07:44:48.595" v="13249" actId="14100"/>
          <ac:picMkLst>
            <pc:docMk/>
            <pc:sldMk cId="847958887" sldId="895"/>
            <ac:picMk id="19" creationId="{E62E447D-AD5E-4D6A-9336-358B1D7B791F}"/>
          </ac:picMkLst>
        </pc:picChg>
        <pc:picChg chg="add mod">
          <ac:chgData name="Robert Nicolae Coltea" userId="20a6b0ad-a87c-4ccb-afd2-5fae5c843909" providerId="ADAL" clId="{46959C50-B498-4DA8-8BF5-F07127F450E4}" dt="2021-08-24T07:45:05.088" v="330" actId="1076"/>
          <ac:picMkLst>
            <pc:docMk/>
            <pc:sldMk cId="847958887" sldId="895"/>
            <ac:picMk id="20" creationId="{6595D19E-6139-4C09-9944-2EF7393ED912}"/>
          </ac:picMkLst>
        </pc:picChg>
      </pc:sldChg>
      <pc:sldChg chg="modNotesTx">
        <pc:chgData name="Robert Nicolae Coltea" userId="20a6b0ad-a87c-4ccb-afd2-5fae5c843909" providerId="ADAL" clId="{46959C50-B498-4DA8-8BF5-F07127F450E4}" dt="2021-09-16T05:21:18.050" v="14239" actId="5793"/>
        <pc:sldMkLst>
          <pc:docMk/>
          <pc:sldMk cId="2101822082" sldId="896"/>
        </pc:sldMkLst>
      </pc:sldChg>
      <pc:sldChg chg="modNotesTx">
        <pc:chgData name="Robert Nicolae Coltea" userId="20a6b0ad-a87c-4ccb-afd2-5fae5c843909" providerId="ADAL" clId="{46959C50-B498-4DA8-8BF5-F07127F450E4}" dt="2021-09-16T05:45:15.335" v="15361" actId="5793"/>
        <pc:sldMkLst>
          <pc:docMk/>
          <pc:sldMk cId="1025853725" sldId="897"/>
        </pc:sldMkLst>
      </pc:sldChg>
      <pc:sldChg chg="modSp mod modNotesTx">
        <pc:chgData name="Robert Nicolae Coltea" userId="20a6b0ad-a87c-4ccb-afd2-5fae5c843909" providerId="ADAL" clId="{46959C50-B498-4DA8-8BF5-F07127F450E4}" dt="2021-09-16T05:22:28.363" v="14244" actId="20577"/>
        <pc:sldMkLst>
          <pc:docMk/>
          <pc:sldMk cId="881483583" sldId="898"/>
        </pc:sldMkLst>
        <pc:spChg chg="mod">
          <ac:chgData name="Robert Nicolae Coltea" userId="20a6b0ad-a87c-4ccb-afd2-5fae5c843909" providerId="ADAL" clId="{46959C50-B498-4DA8-8BF5-F07127F450E4}" dt="2021-09-16T05:21:54.582" v="14242" actId="1076"/>
          <ac:spMkLst>
            <pc:docMk/>
            <pc:sldMk cId="881483583" sldId="898"/>
            <ac:spMk id="11" creationId="{0EC929E3-7FF4-4663-818D-17FFE3A262D6}"/>
          </ac:spMkLst>
        </pc:spChg>
        <pc:picChg chg="mod">
          <ac:chgData name="Robert Nicolae Coltea" userId="20a6b0ad-a87c-4ccb-afd2-5fae5c843909" providerId="ADAL" clId="{46959C50-B498-4DA8-8BF5-F07127F450E4}" dt="2021-09-16T05:22:13.436" v="14243" actId="1076"/>
          <ac:picMkLst>
            <pc:docMk/>
            <pc:sldMk cId="881483583" sldId="898"/>
            <ac:picMk id="852" creationId="{00000000-0000-0000-0000-000000000000}"/>
          </ac:picMkLst>
        </pc:picChg>
      </pc:sldChg>
      <pc:sldChg chg="modSp mod">
        <pc:chgData name="Robert Nicolae Coltea" userId="20a6b0ad-a87c-4ccb-afd2-5fae5c843909" providerId="ADAL" clId="{46959C50-B498-4DA8-8BF5-F07127F450E4}" dt="2021-08-30T13:57:25.633" v="2951" actId="20577"/>
        <pc:sldMkLst>
          <pc:docMk/>
          <pc:sldMk cId="1597604907" sldId="899"/>
        </pc:sldMkLst>
        <pc:spChg chg="mod">
          <ac:chgData name="Robert Nicolae Coltea" userId="20a6b0ad-a87c-4ccb-afd2-5fae5c843909" providerId="ADAL" clId="{46959C50-B498-4DA8-8BF5-F07127F450E4}" dt="2021-08-30T13:57:25.633" v="2951" actId="20577"/>
          <ac:spMkLst>
            <pc:docMk/>
            <pc:sldMk cId="1597604907" sldId="899"/>
            <ac:spMk id="855" creationId="{00000000-0000-0000-0000-000000000000}"/>
          </ac:spMkLst>
        </pc:spChg>
      </pc:sldChg>
    </pc:docChg>
  </pc:docChgLst>
  <pc:docChgLst>
    <pc:chgData name="Robert Nicolae Coltea" userId="20a6b0ad-a87c-4ccb-afd2-5fae5c843909" providerId="ADAL" clId="{E584A44F-DAE7-4325-BF30-EE5985243230}"/>
    <pc:docChg chg="modSld">
      <pc:chgData name="Robert Nicolae Coltea" userId="20a6b0ad-a87c-4ccb-afd2-5fae5c843909" providerId="ADAL" clId="{E584A44F-DAE7-4325-BF30-EE5985243230}" dt="2021-09-24T06:06:57.587" v="31" actId="113"/>
      <pc:docMkLst>
        <pc:docMk/>
      </pc:docMkLst>
      <pc:sldChg chg="modNotesTx">
        <pc:chgData name="Robert Nicolae Coltea" userId="20a6b0ad-a87c-4ccb-afd2-5fae5c843909" providerId="ADAL" clId="{E584A44F-DAE7-4325-BF30-EE5985243230}" dt="2021-09-24T06:05:07.188" v="0" actId="20577"/>
        <pc:sldMkLst>
          <pc:docMk/>
          <pc:sldMk cId="0" sldId="257"/>
        </pc:sldMkLst>
      </pc:sldChg>
      <pc:sldChg chg="modNotesTx">
        <pc:chgData name="Robert Nicolae Coltea" userId="20a6b0ad-a87c-4ccb-afd2-5fae5c843909" providerId="ADAL" clId="{E584A44F-DAE7-4325-BF30-EE5985243230}" dt="2021-09-24T06:05:46.855" v="11" actId="20577"/>
        <pc:sldMkLst>
          <pc:docMk/>
          <pc:sldMk cId="2456825683" sldId="874"/>
        </pc:sldMkLst>
      </pc:sldChg>
      <pc:sldChg chg="modNotesTx">
        <pc:chgData name="Robert Nicolae Coltea" userId="20a6b0ad-a87c-4ccb-afd2-5fae5c843909" providerId="ADAL" clId="{E584A44F-DAE7-4325-BF30-EE5985243230}" dt="2021-09-24T06:05:43.593" v="10" actId="20577"/>
        <pc:sldMkLst>
          <pc:docMk/>
          <pc:sldMk cId="2579274525" sldId="875"/>
        </pc:sldMkLst>
      </pc:sldChg>
      <pc:sldChg chg="modNotesTx">
        <pc:chgData name="Robert Nicolae Coltea" userId="20a6b0ad-a87c-4ccb-afd2-5fae5c843909" providerId="ADAL" clId="{E584A44F-DAE7-4325-BF30-EE5985243230}" dt="2021-09-24T06:05:35.584" v="8" actId="20577"/>
        <pc:sldMkLst>
          <pc:docMk/>
          <pc:sldMk cId="2867079883" sldId="876"/>
        </pc:sldMkLst>
      </pc:sldChg>
      <pc:sldChg chg="modNotesTx">
        <pc:chgData name="Robert Nicolae Coltea" userId="20a6b0ad-a87c-4ccb-afd2-5fae5c843909" providerId="ADAL" clId="{E584A44F-DAE7-4325-BF30-EE5985243230}" dt="2021-09-24T06:05:31.446" v="7" actId="20577"/>
        <pc:sldMkLst>
          <pc:docMk/>
          <pc:sldMk cId="190886365" sldId="877"/>
        </pc:sldMkLst>
      </pc:sldChg>
      <pc:sldChg chg="modNotesTx">
        <pc:chgData name="Robert Nicolae Coltea" userId="20a6b0ad-a87c-4ccb-afd2-5fae5c843909" providerId="ADAL" clId="{E584A44F-DAE7-4325-BF30-EE5985243230}" dt="2021-09-24T06:06:57.587" v="31" actId="113"/>
        <pc:sldMkLst>
          <pc:docMk/>
          <pc:sldMk cId="155871384" sldId="878"/>
        </pc:sldMkLst>
      </pc:sldChg>
      <pc:sldChg chg="modNotesTx">
        <pc:chgData name="Robert Nicolae Coltea" userId="20a6b0ad-a87c-4ccb-afd2-5fae5c843909" providerId="ADAL" clId="{E584A44F-DAE7-4325-BF30-EE5985243230}" dt="2021-09-24T06:05:56.939" v="14" actId="20577"/>
        <pc:sldMkLst>
          <pc:docMk/>
          <pc:sldMk cId="3872489988" sldId="879"/>
        </pc:sldMkLst>
      </pc:sldChg>
      <pc:sldChg chg="modNotesTx">
        <pc:chgData name="Robert Nicolae Coltea" userId="20a6b0ad-a87c-4ccb-afd2-5fae5c843909" providerId="ADAL" clId="{E584A44F-DAE7-4325-BF30-EE5985243230}" dt="2021-09-24T06:06:04.159" v="16" actId="20577"/>
        <pc:sldMkLst>
          <pc:docMk/>
          <pc:sldMk cId="1815567200" sldId="880"/>
        </pc:sldMkLst>
      </pc:sldChg>
      <pc:sldChg chg="modNotesTx">
        <pc:chgData name="Robert Nicolae Coltea" userId="20a6b0ad-a87c-4ccb-afd2-5fae5c843909" providerId="ADAL" clId="{E584A44F-DAE7-4325-BF30-EE5985243230}" dt="2021-09-24T06:06:07.578" v="17" actId="20577"/>
        <pc:sldMkLst>
          <pc:docMk/>
          <pc:sldMk cId="1675469492" sldId="881"/>
        </pc:sldMkLst>
      </pc:sldChg>
      <pc:sldChg chg="modNotesTx">
        <pc:chgData name="Robert Nicolae Coltea" userId="20a6b0ad-a87c-4ccb-afd2-5fae5c843909" providerId="ADAL" clId="{E584A44F-DAE7-4325-BF30-EE5985243230}" dt="2021-09-24T06:06:18.539" v="20" actId="20577"/>
        <pc:sldMkLst>
          <pc:docMk/>
          <pc:sldMk cId="3472368539" sldId="882"/>
        </pc:sldMkLst>
      </pc:sldChg>
      <pc:sldChg chg="modNotesTx">
        <pc:chgData name="Robert Nicolae Coltea" userId="20a6b0ad-a87c-4ccb-afd2-5fae5c843909" providerId="ADAL" clId="{E584A44F-DAE7-4325-BF30-EE5985243230}" dt="2021-09-24T06:06:26.409" v="24" actId="5793"/>
        <pc:sldMkLst>
          <pc:docMk/>
          <pc:sldMk cId="768144456" sldId="883"/>
        </pc:sldMkLst>
      </pc:sldChg>
      <pc:sldChg chg="modNotesTx">
        <pc:chgData name="Robert Nicolae Coltea" userId="20a6b0ad-a87c-4ccb-afd2-5fae5c843909" providerId="ADAL" clId="{E584A44F-DAE7-4325-BF30-EE5985243230}" dt="2021-09-24T06:06:00.242" v="15" actId="20577"/>
        <pc:sldMkLst>
          <pc:docMk/>
          <pc:sldMk cId="3540319228" sldId="884"/>
        </pc:sldMkLst>
      </pc:sldChg>
      <pc:sldChg chg="modNotesTx">
        <pc:chgData name="Robert Nicolae Coltea" userId="20a6b0ad-a87c-4ccb-afd2-5fae5c843909" providerId="ADAL" clId="{E584A44F-DAE7-4325-BF30-EE5985243230}" dt="2021-09-24T06:05:49.262" v="12" actId="20577"/>
        <pc:sldMkLst>
          <pc:docMk/>
          <pc:sldMk cId="2226907542" sldId="886"/>
        </pc:sldMkLst>
      </pc:sldChg>
      <pc:sldChg chg="modNotesTx">
        <pc:chgData name="Robert Nicolae Coltea" userId="20a6b0ad-a87c-4ccb-afd2-5fae5c843909" providerId="ADAL" clId="{E584A44F-DAE7-4325-BF30-EE5985243230}" dt="2021-09-24T06:06:20.586" v="21" actId="20577"/>
        <pc:sldMkLst>
          <pc:docMk/>
          <pc:sldMk cId="4154743120" sldId="887"/>
        </pc:sldMkLst>
      </pc:sldChg>
      <pc:sldChg chg="modNotesTx">
        <pc:chgData name="Robert Nicolae Coltea" userId="20a6b0ad-a87c-4ccb-afd2-5fae5c843909" providerId="ADAL" clId="{E584A44F-DAE7-4325-BF30-EE5985243230}" dt="2021-09-24T06:06:13.922" v="18" actId="20577"/>
        <pc:sldMkLst>
          <pc:docMk/>
          <pc:sldMk cId="903758070" sldId="888"/>
        </pc:sldMkLst>
      </pc:sldChg>
      <pc:sldChg chg="modNotesTx">
        <pc:chgData name="Robert Nicolae Coltea" userId="20a6b0ad-a87c-4ccb-afd2-5fae5c843909" providerId="ADAL" clId="{E584A44F-DAE7-4325-BF30-EE5985243230}" dt="2021-09-24T06:06:23.192" v="22" actId="20577"/>
        <pc:sldMkLst>
          <pc:docMk/>
          <pc:sldMk cId="4273908083" sldId="889"/>
        </pc:sldMkLst>
      </pc:sldChg>
      <pc:sldChg chg="modNotesTx">
        <pc:chgData name="Robert Nicolae Coltea" userId="20a6b0ad-a87c-4ccb-afd2-5fae5c843909" providerId="ADAL" clId="{E584A44F-DAE7-4325-BF30-EE5985243230}" dt="2021-09-24T06:06:31.404" v="26" actId="20577"/>
        <pc:sldMkLst>
          <pc:docMk/>
          <pc:sldMk cId="4018772548" sldId="890"/>
        </pc:sldMkLst>
      </pc:sldChg>
      <pc:sldChg chg="modNotesTx">
        <pc:chgData name="Robert Nicolae Coltea" userId="20a6b0ad-a87c-4ccb-afd2-5fae5c843909" providerId="ADAL" clId="{E584A44F-DAE7-4325-BF30-EE5985243230}" dt="2021-09-24T06:06:28.524" v="25" actId="20577"/>
        <pc:sldMkLst>
          <pc:docMk/>
          <pc:sldMk cId="3048664559" sldId="891"/>
        </pc:sldMkLst>
      </pc:sldChg>
      <pc:sldChg chg="modNotesTx">
        <pc:chgData name="Robert Nicolae Coltea" userId="20a6b0ad-a87c-4ccb-afd2-5fae5c843909" providerId="ADAL" clId="{E584A44F-DAE7-4325-BF30-EE5985243230}" dt="2021-09-24T06:06:34.016" v="27" actId="20577"/>
        <pc:sldMkLst>
          <pc:docMk/>
          <pc:sldMk cId="1394202111" sldId="893"/>
        </pc:sldMkLst>
      </pc:sldChg>
      <pc:sldChg chg="modNotesTx">
        <pc:chgData name="Robert Nicolae Coltea" userId="20a6b0ad-a87c-4ccb-afd2-5fae5c843909" providerId="ADAL" clId="{E584A44F-DAE7-4325-BF30-EE5985243230}" dt="2021-09-24T06:06:36.176" v="28" actId="20577"/>
        <pc:sldMkLst>
          <pc:docMk/>
          <pc:sldMk cId="1013787308" sldId="894"/>
        </pc:sldMkLst>
      </pc:sldChg>
      <pc:sldChg chg="modNotesTx">
        <pc:chgData name="Robert Nicolae Coltea" userId="20a6b0ad-a87c-4ccb-afd2-5fae5c843909" providerId="ADAL" clId="{E584A44F-DAE7-4325-BF30-EE5985243230}" dt="2021-09-24T06:06:16.218" v="19" actId="20577"/>
        <pc:sldMkLst>
          <pc:docMk/>
          <pc:sldMk cId="847958887" sldId="895"/>
        </pc:sldMkLst>
      </pc:sldChg>
      <pc:sldChg chg="modNotesTx">
        <pc:chgData name="Robert Nicolae Coltea" userId="20a6b0ad-a87c-4ccb-afd2-5fae5c843909" providerId="ADAL" clId="{E584A44F-DAE7-4325-BF30-EE5985243230}" dt="2021-09-24T06:05:14.580" v="2" actId="5793"/>
        <pc:sldMkLst>
          <pc:docMk/>
          <pc:sldMk cId="2101822082" sldId="896"/>
        </pc:sldMkLst>
      </pc:sldChg>
      <pc:sldChg chg="modNotesTx">
        <pc:chgData name="Robert Nicolae Coltea" userId="20a6b0ad-a87c-4ccb-afd2-5fae5c843909" providerId="ADAL" clId="{E584A44F-DAE7-4325-BF30-EE5985243230}" dt="2021-09-24T06:05:22.601" v="4" actId="5793"/>
        <pc:sldMkLst>
          <pc:docMk/>
          <pc:sldMk cId="1025853725" sldId="897"/>
        </pc:sldMkLst>
      </pc:sldChg>
      <pc:sldChg chg="modNotesTx">
        <pc:chgData name="Robert Nicolae Coltea" userId="20a6b0ad-a87c-4ccb-afd2-5fae5c843909" providerId="ADAL" clId="{E584A44F-DAE7-4325-BF30-EE5985243230}" dt="2021-09-24T06:05:27.143" v="6" actId="5793"/>
        <pc:sldMkLst>
          <pc:docMk/>
          <pc:sldMk cId="881483583" sldId="898"/>
        </pc:sldMkLst>
      </pc:sldChg>
      <pc:sldChg chg="modNotesTx">
        <pc:chgData name="Robert Nicolae Coltea" userId="20a6b0ad-a87c-4ccb-afd2-5fae5c843909" providerId="ADAL" clId="{E584A44F-DAE7-4325-BF30-EE5985243230}" dt="2021-09-24T06:06:48.437" v="30" actId="5793"/>
        <pc:sldMkLst>
          <pc:docMk/>
          <pc:sldMk cId="1597604907" sldId="899"/>
        </pc:sldMkLst>
      </pc:sldChg>
    </pc:docChg>
  </pc:docChgLst>
  <pc:docChgLst>
    <pc:chgData name="Robert Nicolae Coltea" userId="20a6b0ad-a87c-4ccb-afd2-5fae5c843909" providerId="ADAL" clId="{CC8215CC-03F5-4690-AD89-AAFB165F9150}"/>
    <pc:docChg chg="undo redo custSel addSld delSld modSld sldOrd">
      <pc:chgData name="Robert Nicolae Coltea" userId="20a6b0ad-a87c-4ccb-afd2-5fae5c843909" providerId="ADAL" clId="{CC8215CC-03F5-4690-AD89-AAFB165F9150}" dt="2021-08-17T13:14:06.189" v="1056" actId="14100"/>
      <pc:docMkLst>
        <pc:docMk/>
      </pc:docMkLst>
      <pc:sldChg chg="modSp add del mod">
        <pc:chgData name="Robert Nicolae Coltea" userId="20a6b0ad-a87c-4ccb-afd2-5fae5c843909" providerId="ADAL" clId="{CC8215CC-03F5-4690-AD89-AAFB165F9150}" dt="2021-08-13T13:22:05.847" v="114" actId="20577"/>
        <pc:sldMkLst>
          <pc:docMk/>
          <pc:sldMk cId="0" sldId="256"/>
        </pc:sldMkLst>
        <pc:spChg chg="mod">
          <ac:chgData name="Robert Nicolae Coltea" userId="20a6b0ad-a87c-4ccb-afd2-5fae5c843909" providerId="ADAL" clId="{CC8215CC-03F5-4690-AD89-AAFB165F9150}" dt="2021-08-13T13:22:05.847" v="114" actId="20577"/>
          <ac:spMkLst>
            <pc:docMk/>
            <pc:sldMk cId="0" sldId="256"/>
            <ac:spMk id="94" creationId="{00000000-0000-0000-0000-000000000000}"/>
          </ac:spMkLst>
        </pc:spChg>
        <pc:spChg chg="mod">
          <ac:chgData name="Robert Nicolae Coltea" userId="20a6b0ad-a87c-4ccb-afd2-5fae5c843909" providerId="ADAL" clId="{CC8215CC-03F5-4690-AD89-AAFB165F9150}" dt="2021-08-13T13:21:29.621" v="28" actId="20577"/>
          <ac:spMkLst>
            <pc:docMk/>
            <pc:sldMk cId="0" sldId="256"/>
            <ac:spMk id="95" creationId="{00000000-0000-0000-0000-000000000000}"/>
          </ac:spMkLst>
        </pc:spChg>
      </pc:sldChg>
      <pc:sldChg chg="modSp add del mod modNotesTx">
        <pc:chgData name="Robert Nicolae Coltea" userId="20a6b0ad-a87c-4ccb-afd2-5fae5c843909" providerId="ADAL" clId="{CC8215CC-03F5-4690-AD89-AAFB165F9150}" dt="2021-08-17T07:59:42.534" v="581" actId="20577"/>
        <pc:sldMkLst>
          <pc:docMk/>
          <pc:sldMk cId="0" sldId="257"/>
        </pc:sldMkLst>
        <pc:spChg chg="mod">
          <ac:chgData name="Robert Nicolae Coltea" userId="20a6b0ad-a87c-4ccb-afd2-5fae5c843909" providerId="ADAL" clId="{CC8215CC-03F5-4690-AD89-AAFB165F9150}" dt="2021-08-17T07:59:42.534" v="581" actId="20577"/>
          <ac:spMkLst>
            <pc:docMk/>
            <pc:sldMk cId="0" sldId="257"/>
            <ac:spMk id="102" creationId="{00000000-0000-0000-0000-000000000000}"/>
          </ac:spMkLst>
        </pc:spChg>
      </pc:sldChg>
      <pc:sldChg chg="add modNotesTx">
        <pc:chgData name="Robert Nicolae Coltea" userId="20a6b0ad-a87c-4ccb-afd2-5fae5c843909" providerId="ADAL" clId="{CC8215CC-03F5-4690-AD89-AAFB165F9150}" dt="2021-08-17T06:58:43.925" v="176" actId="20577"/>
        <pc:sldMkLst>
          <pc:docMk/>
          <pc:sldMk cId="0" sldId="258"/>
        </pc:sldMkLst>
      </pc:sldChg>
      <pc:sldChg chg="del">
        <pc:chgData name="Robert Nicolae Coltea" userId="20a6b0ad-a87c-4ccb-afd2-5fae5c843909" providerId="ADAL" clId="{CC8215CC-03F5-4690-AD89-AAFB165F9150}" dt="2021-08-13T13:22:43.098" v="122" actId="47"/>
        <pc:sldMkLst>
          <pc:docMk/>
          <pc:sldMk cId="2587159999" sldId="854"/>
        </pc:sldMkLst>
      </pc:sldChg>
      <pc:sldChg chg="del">
        <pc:chgData name="Robert Nicolae Coltea" userId="20a6b0ad-a87c-4ccb-afd2-5fae5c843909" providerId="ADAL" clId="{CC8215CC-03F5-4690-AD89-AAFB165F9150}" dt="2021-08-17T06:52:48.267" v="135" actId="47"/>
        <pc:sldMkLst>
          <pc:docMk/>
          <pc:sldMk cId="3200723426" sldId="856"/>
        </pc:sldMkLst>
      </pc:sldChg>
      <pc:sldChg chg="add del modNotesTx">
        <pc:chgData name="Robert Nicolae Coltea" userId="20a6b0ad-a87c-4ccb-afd2-5fae5c843909" providerId="ADAL" clId="{CC8215CC-03F5-4690-AD89-AAFB165F9150}" dt="2021-08-17T07:03:33.421" v="237" actId="47"/>
        <pc:sldMkLst>
          <pc:docMk/>
          <pc:sldMk cId="131728590" sldId="857"/>
        </pc:sldMkLst>
      </pc:sldChg>
      <pc:sldChg chg="del">
        <pc:chgData name="Robert Nicolae Coltea" userId="20a6b0ad-a87c-4ccb-afd2-5fae5c843909" providerId="ADAL" clId="{CC8215CC-03F5-4690-AD89-AAFB165F9150}" dt="2021-08-13T13:22:24.062" v="118" actId="47"/>
        <pc:sldMkLst>
          <pc:docMk/>
          <pc:sldMk cId="3524783696" sldId="857"/>
        </pc:sldMkLst>
      </pc:sldChg>
      <pc:sldChg chg="delSp modSp del mod">
        <pc:chgData name="Robert Nicolae Coltea" userId="20a6b0ad-a87c-4ccb-afd2-5fae5c843909" providerId="ADAL" clId="{CC8215CC-03F5-4690-AD89-AAFB165F9150}" dt="2021-08-17T06:54:43.662" v="162" actId="47"/>
        <pc:sldMkLst>
          <pc:docMk/>
          <pc:sldMk cId="2709718377" sldId="858"/>
        </pc:sldMkLst>
        <pc:spChg chg="mod">
          <ac:chgData name="Robert Nicolae Coltea" userId="20a6b0ad-a87c-4ccb-afd2-5fae5c843909" providerId="ADAL" clId="{CC8215CC-03F5-4690-AD89-AAFB165F9150}" dt="2021-08-17T06:54:36.919" v="161" actId="6549"/>
          <ac:spMkLst>
            <pc:docMk/>
            <pc:sldMk cId="2709718377" sldId="858"/>
            <ac:spMk id="52" creationId="{EFAB108B-32E4-4490-9060-AE0F3C984AE6}"/>
          </ac:spMkLst>
        </pc:spChg>
        <pc:spChg chg="del">
          <ac:chgData name="Robert Nicolae Coltea" userId="20a6b0ad-a87c-4ccb-afd2-5fae5c843909" providerId="ADAL" clId="{CC8215CC-03F5-4690-AD89-AAFB165F9150}" dt="2021-08-17T06:54:34.021" v="160" actId="478"/>
          <ac:spMkLst>
            <pc:docMk/>
            <pc:sldMk cId="2709718377" sldId="858"/>
            <ac:spMk id="62" creationId="{6BE06BE7-D6DD-47D5-84E3-48EE7AA4410B}"/>
          </ac:spMkLst>
        </pc:spChg>
        <pc:spChg chg="mod">
          <ac:chgData name="Robert Nicolae Coltea" userId="20a6b0ad-a87c-4ccb-afd2-5fae5c843909" providerId="ADAL" clId="{CC8215CC-03F5-4690-AD89-AAFB165F9150}" dt="2021-08-17T06:54:31.071" v="159" actId="14100"/>
          <ac:spMkLst>
            <pc:docMk/>
            <pc:sldMk cId="2709718377" sldId="858"/>
            <ac:spMk id="855" creationId="{00000000-0000-0000-0000-000000000000}"/>
          </ac:spMkLst>
        </pc:spChg>
      </pc:sldChg>
      <pc:sldChg chg="del">
        <pc:chgData name="Robert Nicolae Coltea" userId="20a6b0ad-a87c-4ccb-afd2-5fae5c843909" providerId="ADAL" clId="{CC8215CC-03F5-4690-AD89-AAFB165F9150}" dt="2021-08-17T06:54:51.955" v="163" actId="47"/>
        <pc:sldMkLst>
          <pc:docMk/>
          <pc:sldMk cId="3790308616" sldId="859"/>
        </pc:sldMkLst>
      </pc:sldChg>
      <pc:sldChg chg="del">
        <pc:chgData name="Robert Nicolae Coltea" userId="20a6b0ad-a87c-4ccb-afd2-5fae5c843909" providerId="ADAL" clId="{CC8215CC-03F5-4690-AD89-AAFB165F9150}" dt="2021-08-17T06:54:53.339" v="164" actId="47"/>
        <pc:sldMkLst>
          <pc:docMk/>
          <pc:sldMk cId="3975731427" sldId="860"/>
        </pc:sldMkLst>
      </pc:sldChg>
      <pc:sldChg chg="del">
        <pc:chgData name="Robert Nicolae Coltea" userId="20a6b0ad-a87c-4ccb-afd2-5fae5c843909" providerId="ADAL" clId="{CC8215CC-03F5-4690-AD89-AAFB165F9150}" dt="2021-08-17T06:54:54.693" v="165" actId="47"/>
        <pc:sldMkLst>
          <pc:docMk/>
          <pc:sldMk cId="2452240902" sldId="861"/>
        </pc:sldMkLst>
      </pc:sldChg>
      <pc:sldChg chg="del">
        <pc:chgData name="Robert Nicolae Coltea" userId="20a6b0ad-a87c-4ccb-afd2-5fae5c843909" providerId="ADAL" clId="{CC8215CC-03F5-4690-AD89-AAFB165F9150}" dt="2021-08-17T06:55:09.108" v="171" actId="47"/>
        <pc:sldMkLst>
          <pc:docMk/>
          <pc:sldMk cId="1307497670" sldId="862"/>
        </pc:sldMkLst>
      </pc:sldChg>
      <pc:sldChg chg="del">
        <pc:chgData name="Robert Nicolae Coltea" userId="20a6b0ad-a87c-4ccb-afd2-5fae5c843909" providerId="ADAL" clId="{CC8215CC-03F5-4690-AD89-AAFB165F9150}" dt="2021-08-17T06:55:06.726" v="169" actId="47"/>
        <pc:sldMkLst>
          <pc:docMk/>
          <pc:sldMk cId="2510763650" sldId="863"/>
        </pc:sldMkLst>
      </pc:sldChg>
      <pc:sldChg chg="del">
        <pc:chgData name="Robert Nicolae Coltea" userId="20a6b0ad-a87c-4ccb-afd2-5fae5c843909" providerId="ADAL" clId="{CC8215CC-03F5-4690-AD89-AAFB165F9150}" dt="2021-08-17T06:55:59.863" v="174" actId="47"/>
        <pc:sldMkLst>
          <pc:docMk/>
          <pc:sldMk cId="3043659541" sldId="864"/>
        </pc:sldMkLst>
      </pc:sldChg>
      <pc:sldChg chg="del">
        <pc:chgData name="Robert Nicolae Coltea" userId="20a6b0ad-a87c-4ccb-afd2-5fae5c843909" providerId="ADAL" clId="{CC8215CC-03F5-4690-AD89-AAFB165F9150}" dt="2021-08-17T06:55:05.706" v="168" actId="47"/>
        <pc:sldMkLst>
          <pc:docMk/>
          <pc:sldMk cId="2329812934" sldId="865"/>
        </pc:sldMkLst>
      </pc:sldChg>
      <pc:sldChg chg="del">
        <pc:chgData name="Robert Nicolae Coltea" userId="20a6b0ad-a87c-4ccb-afd2-5fae5c843909" providerId="ADAL" clId="{CC8215CC-03F5-4690-AD89-AAFB165F9150}" dt="2021-08-17T06:55:58.942" v="173" actId="47"/>
        <pc:sldMkLst>
          <pc:docMk/>
          <pc:sldMk cId="570757888" sldId="866"/>
        </pc:sldMkLst>
      </pc:sldChg>
      <pc:sldChg chg="del">
        <pc:chgData name="Robert Nicolae Coltea" userId="20a6b0ad-a87c-4ccb-afd2-5fae5c843909" providerId="ADAL" clId="{CC8215CC-03F5-4690-AD89-AAFB165F9150}" dt="2021-08-17T06:55:58.244" v="172" actId="47"/>
        <pc:sldMkLst>
          <pc:docMk/>
          <pc:sldMk cId="306193253" sldId="867"/>
        </pc:sldMkLst>
      </pc:sldChg>
      <pc:sldChg chg="del">
        <pc:chgData name="Robert Nicolae Coltea" userId="20a6b0ad-a87c-4ccb-afd2-5fae5c843909" providerId="ADAL" clId="{CC8215CC-03F5-4690-AD89-AAFB165F9150}" dt="2021-08-17T06:55:04.176" v="167" actId="47"/>
        <pc:sldMkLst>
          <pc:docMk/>
          <pc:sldMk cId="785393764" sldId="868"/>
        </pc:sldMkLst>
      </pc:sldChg>
      <pc:sldChg chg="del">
        <pc:chgData name="Robert Nicolae Coltea" userId="20a6b0ad-a87c-4ccb-afd2-5fae5c843909" providerId="ADAL" clId="{CC8215CC-03F5-4690-AD89-AAFB165F9150}" dt="2021-08-17T06:55:02.196" v="166" actId="47"/>
        <pc:sldMkLst>
          <pc:docMk/>
          <pc:sldMk cId="1100966650" sldId="869"/>
        </pc:sldMkLst>
      </pc:sldChg>
      <pc:sldChg chg="del modNotesTx">
        <pc:chgData name="Robert Nicolae Coltea" userId="20a6b0ad-a87c-4ccb-afd2-5fae5c843909" providerId="ADAL" clId="{CC8215CC-03F5-4690-AD89-AAFB165F9150}" dt="2021-08-17T07:56:10.964" v="432" actId="2696"/>
        <pc:sldMkLst>
          <pc:docMk/>
          <pc:sldMk cId="2450972742" sldId="870"/>
        </pc:sldMkLst>
      </pc:sldChg>
      <pc:sldChg chg="add del modNotesTx">
        <pc:chgData name="Robert Nicolae Coltea" userId="20a6b0ad-a87c-4ccb-afd2-5fae5c843909" providerId="ADAL" clId="{CC8215CC-03F5-4690-AD89-AAFB165F9150}" dt="2021-08-17T07:56:18.338" v="434" actId="47"/>
        <pc:sldMkLst>
          <pc:docMk/>
          <pc:sldMk cId="830048197" sldId="871"/>
        </pc:sldMkLst>
      </pc:sldChg>
      <pc:sldChg chg="del">
        <pc:chgData name="Robert Nicolae Coltea" userId="20a6b0ad-a87c-4ccb-afd2-5fae5c843909" providerId="ADAL" clId="{CC8215CC-03F5-4690-AD89-AAFB165F9150}" dt="2021-08-17T06:55:07.653" v="170" actId="47"/>
        <pc:sldMkLst>
          <pc:docMk/>
          <pc:sldMk cId="1085972359" sldId="872"/>
        </pc:sldMkLst>
      </pc:sldChg>
      <pc:sldChg chg="modSp add del mod modNotesTx">
        <pc:chgData name="Robert Nicolae Coltea" userId="20a6b0ad-a87c-4ccb-afd2-5fae5c843909" providerId="ADAL" clId="{CC8215CC-03F5-4690-AD89-AAFB165F9150}" dt="2021-08-17T07:03:34.481" v="238" actId="47"/>
        <pc:sldMkLst>
          <pc:docMk/>
          <pc:sldMk cId="2348446170" sldId="873"/>
        </pc:sldMkLst>
        <pc:spChg chg="mod">
          <ac:chgData name="Robert Nicolae Coltea" userId="20a6b0ad-a87c-4ccb-afd2-5fae5c843909" providerId="ADAL" clId="{CC8215CC-03F5-4690-AD89-AAFB165F9150}" dt="2021-08-17T06:52:31.663" v="132" actId="20577"/>
          <ac:spMkLst>
            <pc:docMk/>
            <pc:sldMk cId="2348446170" sldId="873"/>
            <ac:spMk id="119" creationId="{00000000-0000-0000-0000-000000000000}"/>
          </ac:spMkLst>
        </pc:spChg>
      </pc:sldChg>
      <pc:sldChg chg="add del">
        <pc:chgData name="Robert Nicolae Coltea" userId="20a6b0ad-a87c-4ccb-afd2-5fae5c843909" providerId="ADAL" clId="{CC8215CC-03F5-4690-AD89-AAFB165F9150}" dt="2021-08-13T13:22:09.620" v="115" actId="47"/>
        <pc:sldMkLst>
          <pc:docMk/>
          <pc:sldMk cId="2781772258" sldId="873"/>
        </pc:sldMkLst>
      </pc:sldChg>
      <pc:sldChg chg="addSp modSp add mod ord modNotesTx">
        <pc:chgData name="Robert Nicolae Coltea" userId="20a6b0ad-a87c-4ccb-afd2-5fae5c843909" providerId="ADAL" clId="{CC8215CC-03F5-4690-AD89-AAFB165F9150}" dt="2021-08-17T07:55:52.966" v="429" actId="20577"/>
        <pc:sldMkLst>
          <pc:docMk/>
          <pc:sldMk cId="2456825683" sldId="874"/>
        </pc:sldMkLst>
        <pc:spChg chg="mod">
          <ac:chgData name="Robert Nicolae Coltea" userId="20a6b0ad-a87c-4ccb-afd2-5fae5c843909" providerId="ADAL" clId="{CC8215CC-03F5-4690-AD89-AAFB165F9150}" dt="2021-08-17T07:02:51.158" v="236" actId="1076"/>
          <ac:spMkLst>
            <pc:docMk/>
            <pc:sldMk cId="2456825683" sldId="874"/>
            <ac:spMk id="2" creationId="{ED4F8DB6-021F-40FF-B04E-1DE7F8ADCD16}"/>
          </ac:spMkLst>
        </pc:spChg>
        <pc:spChg chg="mod">
          <ac:chgData name="Robert Nicolae Coltea" userId="20a6b0ad-a87c-4ccb-afd2-5fae5c843909" providerId="ADAL" clId="{CC8215CC-03F5-4690-AD89-AAFB165F9150}" dt="2021-08-17T07:07:03.124" v="309" actId="403"/>
          <ac:spMkLst>
            <pc:docMk/>
            <pc:sldMk cId="2456825683" sldId="874"/>
            <ac:spMk id="13" creationId="{E4B9D4D7-6750-4AC8-B7FA-BDFB4140CEBA}"/>
          </ac:spMkLst>
        </pc:spChg>
        <pc:spChg chg="mod">
          <ac:chgData name="Robert Nicolae Coltea" userId="20a6b0ad-a87c-4ccb-afd2-5fae5c843909" providerId="ADAL" clId="{CC8215CC-03F5-4690-AD89-AAFB165F9150}" dt="2021-08-17T07:05:55.360" v="303" actId="122"/>
          <ac:spMkLst>
            <pc:docMk/>
            <pc:sldMk cId="2456825683" sldId="874"/>
            <ac:spMk id="855" creationId="{00000000-0000-0000-0000-000000000000}"/>
          </ac:spMkLst>
        </pc:spChg>
        <pc:picChg chg="add mod">
          <ac:chgData name="Robert Nicolae Coltea" userId="20a6b0ad-a87c-4ccb-afd2-5fae5c843909" providerId="ADAL" clId="{CC8215CC-03F5-4690-AD89-AAFB165F9150}" dt="2021-08-17T07:02:08.446" v="226" actId="1076"/>
          <ac:picMkLst>
            <pc:docMk/>
            <pc:sldMk cId="2456825683" sldId="874"/>
            <ac:picMk id="9" creationId="{2DE2CC01-6122-42A8-87F3-9DAC41132A19}"/>
          </ac:picMkLst>
        </pc:picChg>
      </pc:sldChg>
      <pc:sldChg chg="addSp delSp modSp add mod ord modNotesTx">
        <pc:chgData name="Robert Nicolae Coltea" userId="20a6b0ad-a87c-4ccb-afd2-5fae5c843909" providerId="ADAL" clId="{CC8215CC-03F5-4690-AD89-AAFB165F9150}" dt="2021-08-17T13:14:06.189" v="1056" actId="14100"/>
        <pc:sldMkLst>
          <pc:docMk/>
          <pc:sldMk cId="2579274525" sldId="875"/>
        </pc:sldMkLst>
        <pc:spChg chg="add del mod">
          <ac:chgData name="Robert Nicolae Coltea" userId="20a6b0ad-a87c-4ccb-afd2-5fae5c843909" providerId="ADAL" clId="{CC8215CC-03F5-4690-AD89-AAFB165F9150}" dt="2021-08-17T07:06:29.653" v="305"/>
          <ac:spMkLst>
            <pc:docMk/>
            <pc:sldMk cId="2579274525" sldId="875"/>
            <ac:spMk id="10" creationId="{AB7F7130-91FC-4AF4-9BCD-D15A71C20CE5}"/>
          </ac:spMkLst>
        </pc:spChg>
        <pc:spChg chg="add mod">
          <ac:chgData name="Robert Nicolae Coltea" userId="20a6b0ad-a87c-4ccb-afd2-5fae5c843909" providerId="ADAL" clId="{CC8215CC-03F5-4690-AD89-AAFB165F9150}" dt="2021-08-17T07:06:42.408" v="307"/>
          <ac:spMkLst>
            <pc:docMk/>
            <pc:sldMk cId="2579274525" sldId="875"/>
            <ac:spMk id="11" creationId="{0EC929E3-7FF4-4663-818D-17FFE3A262D6}"/>
          </ac:spMkLst>
        </pc:spChg>
        <pc:spChg chg="mod">
          <ac:chgData name="Robert Nicolae Coltea" userId="20a6b0ad-a87c-4ccb-afd2-5fae5c843909" providerId="ADAL" clId="{CC8215CC-03F5-4690-AD89-AAFB165F9150}" dt="2021-08-17T07:07:07.047" v="310" actId="403"/>
          <ac:spMkLst>
            <pc:docMk/>
            <pc:sldMk cId="2579274525" sldId="875"/>
            <ac:spMk id="13" creationId="{E4B9D4D7-6750-4AC8-B7FA-BDFB4140CEBA}"/>
          </ac:spMkLst>
        </pc:spChg>
        <pc:spChg chg="del mod">
          <ac:chgData name="Robert Nicolae Coltea" userId="20a6b0ad-a87c-4ccb-afd2-5fae5c843909" providerId="ADAL" clId="{CC8215CC-03F5-4690-AD89-AAFB165F9150}" dt="2021-08-17T07:06:32.338" v="306" actId="21"/>
          <ac:spMkLst>
            <pc:docMk/>
            <pc:sldMk cId="2579274525" sldId="875"/>
            <ac:spMk id="855" creationId="{00000000-0000-0000-0000-000000000000}"/>
          </ac:spMkLst>
        </pc:spChg>
        <pc:picChg chg="del">
          <ac:chgData name="Robert Nicolae Coltea" userId="20a6b0ad-a87c-4ccb-afd2-5fae5c843909" providerId="ADAL" clId="{CC8215CC-03F5-4690-AD89-AAFB165F9150}" dt="2021-08-17T13:13:37.516" v="1051" actId="478"/>
          <ac:picMkLst>
            <pc:docMk/>
            <pc:sldMk cId="2579274525" sldId="875"/>
            <ac:picMk id="9" creationId="{2DE2CC01-6122-42A8-87F3-9DAC41132A19}"/>
          </ac:picMkLst>
        </pc:picChg>
        <pc:picChg chg="add mod">
          <ac:chgData name="Robert Nicolae Coltea" userId="20a6b0ad-a87c-4ccb-afd2-5fae5c843909" providerId="ADAL" clId="{CC8215CC-03F5-4690-AD89-AAFB165F9150}" dt="2021-08-17T13:14:06.189" v="1056" actId="14100"/>
          <ac:picMkLst>
            <pc:docMk/>
            <pc:sldMk cId="2579274525" sldId="875"/>
            <ac:picMk id="12" creationId="{F8264054-7526-4AB6-976F-EA80E1590EC6}"/>
          </ac:picMkLst>
        </pc:picChg>
      </pc:sldChg>
      <pc:sldChg chg="addSp delSp modSp add mod modNotesTx">
        <pc:chgData name="Robert Nicolae Coltea" userId="20a6b0ad-a87c-4ccb-afd2-5fae5c843909" providerId="ADAL" clId="{CC8215CC-03F5-4690-AD89-AAFB165F9150}" dt="2021-08-17T07:10:16.861" v="312" actId="20577"/>
        <pc:sldMkLst>
          <pc:docMk/>
          <pc:sldMk cId="2867079883" sldId="876"/>
        </pc:sldMkLst>
        <pc:spChg chg="add mod">
          <ac:chgData name="Robert Nicolae Coltea" userId="20a6b0ad-a87c-4ccb-afd2-5fae5c843909" providerId="ADAL" clId="{CC8215CC-03F5-4690-AD89-AAFB165F9150}" dt="2021-08-17T07:04:48.155" v="275" actId="20577"/>
          <ac:spMkLst>
            <pc:docMk/>
            <pc:sldMk cId="2867079883" sldId="876"/>
            <ac:spMk id="3" creationId="{F89FC605-1EEC-4093-98BB-E7C7D1B801BA}"/>
          </ac:spMkLst>
        </pc:spChg>
        <pc:spChg chg="mod">
          <ac:chgData name="Robert Nicolae Coltea" userId="20a6b0ad-a87c-4ccb-afd2-5fae5c843909" providerId="ADAL" clId="{CC8215CC-03F5-4690-AD89-AAFB165F9150}" dt="2021-08-17T07:04:26.513" v="261" actId="20577"/>
          <ac:spMkLst>
            <pc:docMk/>
            <pc:sldMk cId="2867079883" sldId="876"/>
            <ac:spMk id="13" creationId="{E4B9D4D7-6750-4AC8-B7FA-BDFB4140CEBA}"/>
          </ac:spMkLst>
        </pc:spChg>
        <pc:spChg chg="mod">
          <ac:chgData name="Robert Nicolae Coltea" userId="20a6b0ad-a87c-4ccb-afd2-5fae5c843909" providerId="ADAL" clId="{CC8215CC-03F5-4690-AD89-AAFB165F9150}" dt="2021-08-17T07:05:25.361" v="296" actId="122"/>
          <ac:spMkLst>
            <pc:docMk/>
            <pc:sldMk cId="2867079883" sldId="876"/>
            <ac:spMk id="855" creationId="{00000000-0000-0000-0000-000000000000}"/>
          </ac:spMkLst>
        </pc:spChg>
        <pc:picChg chg="del">
          <ac:chgData name="Robert Nicolae Coltea" userId="20a6b0ad-a87c-4ccb-afd2-5fae5c843909" providerId="ADAL" clId="{CC8215CC-03F5-4690-AD89-AAFB165F9150}" dt="2021-08-17T07:04:27.838" v="262" actId="478"/>
          <ac:picMkLst>
            <pc:docMk/>
            <pc:sldMk cId="2867079883" sldId="876"/>
            <ac:picMk id="9" creationId="{2DE2CC01-6122-42A8-87F3-9DAC41132A19}"/>
          </ac:picMkLst>
        </pc:picChg>
      </pc:sldChg>
      <pc:sldChg chg="addSp delSp modSp add mod modNotesTx">
        <pc:chgData name="Robert Nicolae Coltea" userId="20a6b0ad-a87c-4ccb-afd2-5fae5c843909" providerId="ADAL" clId="{CC8215CC-03F5-4690-AD89-AAFB165F9150}" dt="2021-08-17T07:13:40.960" v="329" actId="14100"/>
        <pc:sldMkLst>
          <pc:docMk/>
          <pc:sldMk cId="190886365" sldId="877"/>
        </pc:sldMkLst>
        <pc:spChg chg="del mod">
          <ac:chgData name="Robert Nicolae Coltea" userId="20a6b0ad-a87c-4ccb-afd2-5fae5c843909" providerId="ADAL" clId="{CC8215CC-03F5-4690-AD89-AAFB165F9150}" dt="2021-08-17T07:13:10.807" v="321" actId="478"/>
          <ac:spMkLst>
            <pc:docMk/>
            <pc:sldMk cId="190886365" sldId="877"/>
            <ac:spMk id="3" creationId="{F89FC605-1EEC-4093-98BB-E7C7D1B801BA}"/>
          </ac:spMkLst>
        </pc:spChg>
        <pc:spChg chg="mod">
          <ac:chgData name="Robert Nicolae Coltea" userId="20a6b0ad-a87c-4ccb-afd2-5fae5c843909" providerId="ADAL" clId="{CC8215CC-03F5-4690-AD89-AAFB165F9150}" dt="2021-08-17T07:05:17.484" v="294" actId="14100"/>
          <ac:spMkLst>
            <pc:docMk/>
            <pc:sldMk cId="190886365" sldId="877"/>
            <ac:spMk id="855" creationId="{00000000-0000-0000-0000-000000000000}"/>
          </ac:spMkLst>
        </pc:spChg>
        <pc:picChg chg="add del mod">
          <ac:chgData name="Robert Nicolae Coltea" userId="20a6b0ad-a87c-4ccb-afd2-5fae5c843909" providerId="ADAL" clId="{CC8215CC-03F5-4690-AD89-AAFB165F9150}" dt="2021-08-17T07:13:33.444" v="323" actId="478"/>
          <ac:picMkLst>
            <pc:docMk/>
            <pc:sldMk cId="190886365" sldId="877"/>
            <ac:picMk id="5" creationId="{67E02BEE-968E-438D-B49A-A7322AE4A7EE}"/>
          </ac:picMkLst>
        </pc:picChg>
        <pc:picChg chg="add mod">
          <ac:chgData name="Robert Nicolae Coltea" userId="20a6b0ad-a87c-4ccb-afd2-5fae5c843909" providerId="ADAL" clId="{CC8215CC-03F5-4690-AD89-AAFB165F9150}" dt="2021-08-17T07:13:40.960" v="329" actId="14100"/>
          <ac:picMkLst>
            <pc:docMk/>
            <pc:sldMk cId="190886365" sldId="877"/>
            <ac:picMk id="7" creationId="{901AE555-B9DA-4F8E-9C3D-45D4A54F3E93}"/>
          </ac:picMkLst>
        </pc:picChg>
      </pc:sldChg>
      <pc:sldChg chg="addSp delSp modSp add mod ord">
        <pc:chgData name="Robert Nicolae Coltea" userId="20a6b0ad-a87c-4ccb-afd2-5fae5c843909" providerId="ADAL" clId="{CC8215CC-03F5-4690-AD89-AAFB165F9150}" dt="2021-08-17T12:56:03.162" v="845" actId="20577"/>
        <pc:sldMkLst>
          <pc:docMk/>
          <pc:sldMk cId="155871384" sldId="878"/>
        </pc:sldMkLst>
        <pc:spChg chg="add del mod">
          <ac:chgData name="Robert Nicolae Coltea" userId="20a6b0ad-a87c-4ccb-afd2-5fae5c843909" providerId="ADAL" clId="{CC8215CC-03F5-4690-AD89-AAFB165F9150}" dt="2021-08-17T07:15:31.750" v="379" actId="478"/>
          <ac:spMkLst>
            <pc:docMk/>
            <pc:sldMk cId="155871384" sldId="878"/>
            <ac:spMk id="9" creationId="{6BEF43FA-46DC-4D14-B478-EDC18D25D5AE}"/>
          </ac:spMkLst>
        </pc:spChg>
        <pc:spChg chg="mod">
          <ac:chgData name="Robert Nicolae Coltea" userId="20a6b0ad-a87c-4ccb-afd2-5fae5c843909" providerId="ADAL" clId="{CC8215CC-03F5-4690-AD89-AAFB165F9150}" dt="2021-08-17T07:14:33.857" v="334" actId="20577"/>
          <ac:spMkLst>
            <pc:docMk/>
            <pc:sldMk cId="155871384" sldId="878"/>
            <ac:spMk id="108" creationId="{00000000-0000-0000-0000-000000000000}"/>
          </ac:spMkLst>
        </pc:spChg>
        <pc:spChg chg="mod">
          <ac:chgData name="Robert Nicolae Coltea" userId="20a6b0ad-a87c-4ccb-afd2-5fae5c843909" providerId="ADAL" clId="{CC8215CC-03F5-4690-AD89-AAFB165F9150}" dt="2021-08-17T12:56:03.162" v="845" actId="20577"/>
          <ac:spMkLst>
            <pc:docMk/>
            <pc:sldMk cId="155871384" sldId="878"/>
            <ac:spMk id="110" creationId="{00000000-0000-0000-0000-000000000000}"/>
          </ac:spMkLst>
        </pc:spChg>
      </pc:sldChg>
      <pc:sldChg chg="addSp delSp modSp add mod ord modNotesTx">
        <pc:chgData name="Robert Nicolae Coltea" userId="20a6b0ad-a87c-4ccb-afd2-5fae5c843909" providerId="ADAL" clId="{CC8215CC-03F5-4690-AD89-AAFB165F9150}" dt="2021-08-17T12:42:33.557" v="691" actId="14100"/>
        <pc:sldMkLst>
          <pc:docMk/>
          <pc:sldMk cId="3872489988" sldId="879"/>
        </pc:sldMkLst>
        <pc:spChg chg="del mod">
          <ac:chgData name="Robert Nicolae Coltea" userId="20a6b0ad-a87c-4ccb-afd2-5fae5c843909" providerId="ADAL" clId="{CC8215CC-03F5-4690-AD89-AAFB165F9150}" dt="2021-08-17T07:21:21.424" v="419" actId="478"/>
          <ac:spMkLst>
            <pc:docMk/>
            <pc:sldMk cId="3872489988" sldId="879"/>
            <ac:spMk id="2" creationId="{ED4F8DB6-021F-40FF-B04E-1DE7F8ADCD16}"/>
          </ac:spMkLst>
        </pc:spChg>
        <pc:spChg chg="add mod">
          <ac:chgData name="Robert Nicolae Coltea" userId="20a6b0ad-a87c-4ccb-afd2-5fae5c843909" providerId="ADAL" clId="{CC8215CC-03F5-4690-AD89-AAFB165F9150}" dt="2021-08-17T08:07:59.548" v="588" actId="14100"/>
          <ac:spMkLst>
            <pc:docMk/>
            <pc:sldMk cId="3872489988" sldId="879"/>
            <ac:spMk id="3" creationId="{68AA06D6-5B3D-44A7-B880-2ABA44E52997}"/>
          </ac:spMkLst>
        </pc:spChg>
        <pc:spChg chg="mod">
          <ac:chgData name="Robert Nicolae Coltea" userId="20a6b0ad-a87c-4ccb-afd2-5fae5c843909" providerId="ADAL" clId="{CC8215CC-03F5-4690-AD89-AAFB165F9150}" dt="2021-08-17T07:20:20.921" v="413" actId="20577"/>
          <ac:spMkLst>
            <pc:docMk/>
            <pc:sldMk cId="3872489988" sldId="879"/>
            <ac:spMk id="13" creationId="{E4B9D4D7-6750-4AC8-B7FA-BDFB4140CEBA}"/>
          </ac:spMkLst>
        </pc:spChg>
        <pc:spChg chg="mod">
          <ac:chgData name="Robert Nicolae Coltea" userId="20a6b0ad-a87c-4ccb-afd2-5fae5c843909" providerId="ADAL" clId="{CC8215CC-03F5-4690-AD89-AAFB165F9150}" dt="2021-08-17T07:58:18.620" v="496" actId="14100"/>
          <ac:spMkLst>
            <pc:docMk/>
            <pc:sldMk cId="3872489988" sldId="879"/>
            <ac:spMk id="855" creationId="{00000000-0000-0000-0000-000000000000}"/>
          </ac:spMkLst>
        </pc:spChg>
        <pc:picChg chg="add del mod">
          <ac:chgData name="Robert Nicolae Coltea" userId="20a6b0ad-a87c-4ccb-afd2-5fae5c843909" providerId="ADAL" clId="{CC8215CC-03F5-4690-AD89-AAFB165F9150}" dt="2021-08-17T12:42:10.432" v="688" actId="478"/>
          <ac:picMkLst>
            <pc:docMk/>
            <pc:sldMk cId="3872489988" sldId="879"/>
            <ac:picMk id="5" creationId="{73BFBEB4-26A7-47BE-9F13-3F2B61B4B9CD}"/>
          </ac:picMkLst>
        </pc:picChg>
        <pc:picChg chg="add mod">
          <ac:chgData name="Robert Nicolae Coltea" userId="20a6b0ad-a87c-4ccb-afd2-5fae5c843909" providerId="ADAL" clId="{CC8215CC-03F5-4690-AD89-AAFB165F9150}" dt="2021-08-17T12:42:33.557" v="691" actId="14100"/>
          <ac:picMkLst>
            <pc:docMk/>
            <pc:sldMk cId="3872489988" sldId="879"/>
            <ac:picMk id="7" creationId="{92571FA3-165F-4B5A-AD58-AB72D62D0F54}"/>
          </ac:picMkLst>
        </pc:picChg>
        <pc:picChg chg="del">
          <ac:chgData name="Robert Nicolae Coltea" userId="20a6b0ad-a87c-4ccb-afd2-5fae5c843909" providerId="ADAL" clId="{CC8215CC-03F5-4690-AD89-AAFB165F9150}" dt="2021-08-17T07:20:23.081" v="414" actId="478"/>
          <ac:picMkLst>
            <pc:docMk/>
            <pc:sldMk cId="3872489988" sldId="879"/>
            <ac:picMk id="9" creationId="{2DE2CC01-6122-42A8-87F3-9DAC41132A19}"/>
          </ac:picMkLst>
        </pc:picChg>
        <pc:picChg chg="add del mod">
          <ac:chgData name="Robert Nicolae Coltea" userId="20a6b0ad-a87c-4ccb-afd2-5fae5c843909" providerId="ADAL" clId="{CC8215CC-03F5-4690-AD89-AAFB165F9150}" dt="2021-08-17T07:21:21.424" v="419" actId="478"/>
          <ac:picMkLst>
            <pc:docMk/>
            <pc:sldMk cId="3872489988" sldId="879"/>
            <ac:picMk id="1026" creationId="{E1B5CC20-157F-4DFA-B0CD-25BB315AA2DD}"/>
          </ac:picMkLst>
        </pc:picChg>
        <pc:picChg chg="add del mod">
          <ac:chgData name="Robert Nicolae Coltea" userId="20a6b0ad-a87c-4ccb-afd2-5fae5c843909" providerId="ADAL" clId="{CC8215CC-03F5-4690-AD89-AAFB165F9150}" dt="2021-08-17T07:58:28.606" v="499" actId="478"/>
          <ac:picMkLst>
            <pc:docMk/>
            <pc:sldMk cId="3872489988" sldId="879"/>
            <ac:picMk id="1028" creationId="{88E7EB7E-1C0E-490A-ACA0-EB4CD8800C31}"/>
          </ac:picMkLst>
        </pc:picChg>
      </pc:sldChg>
      <pc:sldChg chg="addSp modSp add mod ord modNotesTx">
        <pc:chgData name="Robert Nicolae Coltea" userId="20a6b0ad-a87c-4ccb-afd2-5fae5c843909" providerId="ADAL" clId="{CC8215CC-03F5-4690-AD89-AAFB165F9150}" dt="2021-08-17T12:47:09.579" v="771" actId="207"/>
        <pc:sldMkLst>
          <pc:docMk/>
          <pc:sldMk cId="1815567200" sldId="880"/>
        </pc:sldMkLst>
        <pc:spChg chg="add mod">
          <ac:chgData name="Robert Nicolae Coltea" userId="20a6b0ad-a87c-4ccb-afd2-5fae5c843909" providerId="ADAL" clId="{CC8215CC-03F5-4690-AD89-AAFB165F9150}" dt="2021-08-17T12:47:09.579" v="771" actId="207"/>
          <ac:spMkLst>
            <pc:docMk/>
            <pc:sldMk cId="1815567200" sldId="880"/>
            <ac:spMk id="9" creationId="{A4AAAE8F-3AF6-40C3-8063-D12F7F4BFDAE}"/>
          </ac:spMkLst>
        </pc:spChg>
        <pc:picChg chg="mod">
          <ac:chgData name="Robert Nicolae Coltea" userId="20a6b0ad-a87c-4ccb-afd2-5fae5c843909" providerId="ADAL" clId="{CC8215CC-03F5-4690-AD89-AAFB165F9150}" dt="2021-08-17T12:46:37.127" v="762" actId="1076"/>
          <ac:picMkLst>
            <pc:docMk/>
            <pc:sldMk cId="1815567200" sldId="880"/>
            <ac:picMk id="1028" creationId="{88E7EB7E-1C0E-490A-ACA0-EB4CD8800C31}"/>
          </ac:picMkLst>
        </pc:picChg>
      </pc:sldChg>
      <pc:sldChg chg="addSp delSp modSp add mod modNotesTx">
        <pc:chgData name="Robert Nicolae Coltea" userId="20a6b0ad-a87c-4ccb-afd2-5fae5c843909" providerId="ADAL" clId="{CC8215CC-03F5-4690-AD89-AAFB165F9150}" dt="2021-08-17T12:51:15.695" v="844" actId="1076"/>
        <pc:sldMkLst>
          <pc:docMk/>
          <pc:sldMk cId="1675469492" sldId="881"/>
        </pc:sldMkLst>
        <pc:spChg chg="add del mod">
          <ac:chgData name="Robert Nicolae Coltea" userId="20a6b0ad-a87c-4ccb-afd2-5fae5c843909" providerId="ADAL" clId="{CC8215CC-03F5-4690-AD89-AAFB165F9150}" dt="2021-08-17T12:48:49.158" v="797"/>
          <ac:spMkLst>
            <pc:docMk/>
            <pc:sldMk cId="1675469492" sldId="881"/>
            <ac:spMk id="9" creationId="{74296903-9D1B-4D8F-91DD-8259221D15C8}"/>
          </ac:spMkLst>
        </pc:spChg>
        <pc:spChg chg="add mod">
          <ac:chgData name="Robert Nicolae Coltea" userId="20a6b0ad-a87c-4ccb-afd2-5fae5c843909" providerId="ADAL" clId="{CC8215CC-03F5-4690-AD89-AAFB165F9150}" dt="2021-08-17T12:49:48.872" v="819" actId="5793"/>
          <ac:spMkLst>
            <pc:docMk/>
            <pc:sldMk cId="1675469492" sldId="881"/>
            <ac:spMk id="10" creationId="{C0E5D9F9-98EC-4B29-853D-E3F9CF44A07E}"/>
          </ac:spMkLst>
        </pc:spChg>
        <pc:spChg chg="mod">
          <ac:chgData name="Robert Nicolae Coltea" userId="20a6b0ad-a87c-4ccb-afd2-5fae5c843909" providerId="ADAL" clId="{CC8215CC-03F5-4690-AD89-AAFB165F9150}" dt="2021-08-17T12:48:03.369" v="791" actId="20577"/>
          <ac:spMkLst>
            <pc:docMk/>
            <pc:sldMk cId="1675469492" sldId="881"/>
            <ac:spMk id="855" creationId="{00000000-0000-0000-0000-000000000000}"/>
          </ac:spMkLst>
        </pc:spChg>
        <pc:picChg chg="add mod">
          <ac:chgData name="Robert Nicolae Coltea" userId="20a6b0ad-a87c-4ccb-afd2-5fae5c843909" providerId="ADAL" clId="{CC8215CC-03F5-4690-AD89-AAFB165F9150}" dt="2021-08-17T12:51:04.909" v="839" actId="1076"/>
          <ac:picMkLst>
            <pc:docMk/>
            <pc:sldMk cId="1675469492" sldId="881"/>
            <ac:picMk id="11" creationId="{DB0A7676-9597-406C-9554-4EC73C043AC0}"/>
          </ac:picMkLst>
        </pc:picChg>
        <pc:picChg chg="add mod">
          <ac:chgData name="Robert Nicolae Coltea" userId="20a6b0ad-a87c-4ccb-afd2-5fae5c843909" providerId="ADAL" clId="{CC8215CC-03F5-4690-AD89-AAFB165F9150}" dt="2021-08-17T12:51:13.550" v="843" actId="14100"/>
          <ac:picMkLst>
            <pc:docMk/>
            <pc:sldMk cId="1675469492" sldId="881"/>
            <ac:picMk id="12" creationId="{307A3591-B00E-46FF-BE47-A3EAEB4DF2D0}"/>
          </ac:picMkLst>
        </pc:picChg>
        <pc:picChg chg="add mod">
          <ac:chgData name="Robert Nicolae Coltea" userId="20a6b0ad-a87c-4ccb-afd2-5fae5c843909" providerId="ADAL" clId="{CC8215CC-03F5-4690-AD89-AAFB165F9150}" dt="2021-08-17T12:51:15.695" v="844" actId="1076"/>
          <ac:picMkLst>
            <pc:docMk/>
            <pc:sldMk cId="1675469492" sldId="881"/>
            <ac:picMk id="14" creationId="{57300020-0EDB-4B85-879E-0DF66418A154}"/>
          </ac:picMkLst>
        </pc:picChg>
        <pc:picChg chg="add mod">
          <ac:chgData name="Robert Nicolae Coltea" userId="20a6b0ad-a87c-4ccb-afd2-5fae5c843909" providerId="ADAL" clId="{CC8215CC-03F5-4690-AD89-AAFB165F9150}" dt="2021-08-17T12:50:40.406" v="830" actId="14100"/>
          <ac:picMkLst>
            <pc:docMk/>
            <pc:sldMk cId="1675469492" sldId="881"/>
            <ac:picMk id="15" creationId="{B26D5EC6-D2CE-4602-A8BC-9C8CF3CDE582}"/>
          </ac:picMkLst>
        </pc:picChg>
        <pc:picChg chg="del">
          <ac:chgData name="Robert Nicolae Coltea" userId="20a6b0ad-a87c-4ccb-afd2-5fae5c843909" providerId="ADAL" clId="{CC8215CC-03F5-4690-AD89-AAFB165F9150}" dt="2021-08-17T08:15:18.666" v="618" actId="478"/>
          <ac:picMkLst>
            <pc:docMk/>
            <pc:sldMk cId="1675469492" sldId="881"/>
            <ac:picMk id="1028" creationId="{88E7EB7E-1C0E-490A-ACA0-EB4CD8800C31}"/>
          </ac:picMkLst>
        </pc:picChg>
      </pc:sldChg>
      <pc:sldChg chg="addSp modSp add mod modNotesTx">
        <pc:chgData name="Robert Nicolae Coltea" userId="20a6b0ad-a87c-4ccb-afd2-5fae5c843909" providerId="ADAL" clId="{CC8215CC-03F5-4690-AD89-AAFB165F9150}" dt="2021-08-17T08:25:30.424" v="660"/>
        <pc:sldMkLst>
          <pc:docMk/>
          <pc:sldMk cId="3472368539" sldId="882"/>
        </pc:sldMkLst>
        <pc:spChg chg="mod">
          <ac:chgData name="Robert Nicolae Coltea" userId="20a6b0ad-a87c-4ccb-afd2-5fae5c843909" providerId="ADAL" clId="{CC8215CC-03F5-4690-AD89-AAFB165F9150}" dt="2021-08-17T08:19:59.724" v="659" actId="20577"/>
          <ac:spMkLst>
            <pc:docMk/>
            <pc:sldMk cId="3472368539" sldId="882"/>
            <ac:spMk id="855" creationId="{00000000-0000-0000-0000-000000000000}"/>
          </ac:spMkLst>
        </pc:spChg>
        <pc:picChg chg="add mod">
          <ac:chgData name="Robert Nicolae Coltea" userId="20a6b0ad-a87c-4ccb-afd2-5fae5c843909" providerId="ADAL" clId="{CC8215CC-03F5-4690-AD89-AAFB165F9150}" dt="2021-08-17T08:19:39.490" v="634" actId="14100"/>
          <ac:picMkLst>
            <pc:docMk/>
            <pc:sldMk cId="3472368539" sldId="882"/>
            <ac:picMk id="3" creationId="{AAF981A9-CFC0-41D4-8318-860692849EF4}"/>
          </ac:picMkLst>
        </pc:picChg>
        <pc:picChg chg="add mod">
          <ac:chgData name="Robert Nicolae Coltea" userId="20a6b0ad-a87c-4ccb-afd2-5fae5c843909" providerId="ADAL" clId="{CC8215CC-03F5-4690-AD89-AAFB165F9150}" dt="2021-08-17T08:19:37.030" v="633" actId="1076"/>
          <ac:picMkLst>
            <pc:docMk/>
            <pc:sldMk cId="3472368539" sldId="882"/>
            <ac:picMk id="5" creationId="{E9C7B602-91CD-4665-813E-E8602B655F6F}"/>
          </ac:picMkLst>
        </pc:picChg>
      </pc:sldChg>
      <pc:sldChg chg="delSp modSp add mod modNotesTx">
        <pc:chgData name="Robert Nicolae Coltea" userId="20a6b0ad-a87c-4ccb-afd2-5fae5c843909" providerId="ADAL" clId="{CC8215CC-03F5-4690-AD89-AAFB165F9150}" dt="2021-08-17T13:11:43.642" v="1048" actId="20577"/>
        <pc:sldMkLst>
          <pc:docMk/>
          <pc:sldMk cId="768144456" sldId="883"/>
        </pc:sldMkLst>
        <pc:spChg chg="mod">
          <ac:chgData name="Robert Nicolae Coltea" userId="20a6b0ad-a87c-4ccb-afd2-5fae5c843909" providerId="ADAL" clId="{CC8215CC-03F5-4690-AD89-AAFB165F9150}" dt="2021-08-17T13:11:43.642" v="1048" actId="20577"/>
          <ac:spMkLst>
            <pc:docMk/>
            <pc:sldMk cId="768144456" sldId="883"/>
            <ac:spMk id="13" creationId="{E4B9D4D7-6750-4AC8-B7FA-BDFB4140CEBA}"/>
          </ac:spMkLst>
        </pc:spChg>
        <pc:spChg chg="mod">
          <ac:chgData name="Robert Nicolae Coltea" userId="20a6b0ad-a87c-4ccb-afd2-5fae5c843909" providerId="ADAL" clId="{CC8215CC-03F5-4690-AD89-AAFB165F9150}" dt="2021-08-17T08:31:35.360" v="687" actId="20577"/>
          <ac:spMkLst>
            <pc:docMk/>
            <pc:sldMk cId="768144456" sldId="883"/>
            <ac:spMk id="855" creationId="{00000000-0000-0000-0000-000000000000}"/>
          </ac:spMkLst>
        </pc:spChg>
        <pc:picChg chg="del">
          <ac:chgData name="Robert Nicolae Coltea" userId="20a6b0ad-a87c-4ccb-afd2-5fae5c843909" providerId="ADAL" clId="{CC8215CC-03F5-4690-AD89-AAFB165F9150}" dt="2021-08-17T08:25:41.050" v="663" actId="478"/>
          <ac:picMkLst>
            <pc:docMk/>
            <pc:sldMk cId="768144456" sldId="883"/>
            <ac:picMk id="3" creationId="{AAF981A9-CFC0-41D4-8318-860692849EF4}"/>
          </ac:picMkLst>
        </pc:picChg>
        <pc:picChg chg="del">
          <ac:chgData name="Robert Nicolae Coltea" userId="20a6b0ad-a87c-4ccb-afd2-5fae5c843909" providerId="ADAL" clId="{CC8215CC-03F5-4690-AD89-AAFB165F9150}" dt="2021-08-17T08:25:40.227" v="662" actId="478"/>
          <ac:picMkLst>
            <pc:docMk/>
            <pc:sldMk cId="768144456" sldId="883"/>
            <ac:picMk id="5" creationId="{E9C7B602-91CD-4665-813E-E8602B655F6F}"/>
          </ac:picMkLst>
        </pc:picChg>
      </pc:sldChg>
      <pc:sldChg chg="addSp delSp modSp add mod modNotesTx">
        <pc:chgData name="Robert Nicolae Coltea" userId="20a6b0ad-a87c-4ccb-afd2-5fae5c843909" providerId="ADAL" clId="{CC8215CC-03F5-4690-AD89-AAFB165F9150}" dt="2021-08-17T12:58:38.232" v="865" actId="20577"/>
        <pc:sldMkLst>
          <pc:docMk/>
          <pc:sldMk cId="3540319228" sldId="884"/>
        </pc:sldMkLst>
        <pc:spChg chg="add del mod">
          <ac:chgData name="Robert Nicolae Coltea" userId="20a6b0ad-a87c-4ccb-afd2-5fae5c843909" providerId="ADAL" clId="{CC8215CC-03F5-4690-AD89-AAFB165F9150}" dt="2021-08-17T12:43:36.001" v="717" actId="478"/>
          <ac:spMkLst>
            <pc:docMk/>
            <pc:sldMk cId="3540319228" sldId="884"/>
            <ac:spMk id="2" creationId="{07083185-0AC5-4D42-8026-3EC145719EB7}"/>
          </ac:spMkLst>
        </pc:spChg>
        <pc:spChg chg="mod">
          <ac:chgData name="Robert Nicolae Coltea" userId="20a6b0ad-a87c-4ccb-afd2-5fae5c843909" providerId="ADAL" clId="{CC8215CC-03F5-4690-AD89-AAFB165F9150}" dt="2021-08-17T12:43:02.207" v="704" actId="6549"/>
          <ac:spMkLst>
            <pc:docMk/>
            <pc:sldMk cId="3540319228" sldId="884"/>
            <ac:spMk id="3" creationId="{68AA06D6-5B3D-44A7-B880-2ABA44E52997}"/>
          </ac:spMkLst>
        </pc:spChg>
        <pc:spChg chg="add mod">
          <ac:chgData name="Robert Nicolae Coltea" userId="20a6b0ad-a87c-4ccb-afd2-5fae5c843909" providerId="ADAL" clId="{CC8215CC-03F5-4690-AD89-AAFB165F9150}" dt="2021-08-17T12:58:38.232" v="865" actId="20577"/>
          <ac:spMkLst>
            <pc:docMk/>
            <pc:sldMk cId="3540319228" sldId="884"/>
            <ac:spMk id="14" creationId="{382D193C-DBF4-4E1F-9581-D1BBBDA36283}"/>
          </ac:spMkLst>
        </pc:spChg>
        <pc:spChg chg="mod">
          <ac:chgData name="Robert Nicolae Coltea" userId="20a6b0ad-a87c-4ccb-afd2-5fae5c843909" providerId="ADAL" clId="{CC8215CC-03F5-4690-AD89-AAFB165F9150}" dt="2021-08-17T12:42:56.536" v="701" actId="20577"/>
          <ac:spMkLst>
            <pc:docMk/>
            <pc:sldMk cId="3540319228" sldId="884"/>
            <ac:spMk id="855" creationId="{00000000-0000-0000-0000-000000000000}"/>
          </ac:spMkLst>
        </pc:spChg>
        <pc:picChg chg="add del mod">
          <ac:chgData name="Robert Nicolae Coltea" userId="20a6b0ad-a87c-4ccb-afd2-5fae5c843909" providerId="ADAL" clId="{CC8215CC-03F5-4690-AD89-AAFB165F9150}" dt="2021-08-17T12:43:47.126" v="721" actId="22"/>
          <ac:picMkLst>
            <pc:docMk/>
            <pc:sldMk cId="3540319228" sldId="884"/>
            <ac:picMk id="5" creationId="{12DA5EC6-858D-472A-894A-EA92DB368D91}"/>
          </ac:picMkLst>
        </pc:picChg>
        <pc:picChg chg="del">
          <ac:chgData name="Robert Nicolae Coltea" userId="20a6b0ad-a87c-4ccb-afd2-5fae5c843909" providerId="ADAL" clId="{CC8215CC-03F5-4690-AD89-AAFB165F9150}" dt="2021-08-17T12:42:58.414" v="702" actId="478"/>
          <ac:picMkLst>
            <pc:docMk/>
            <pc:sldMk cId="3540319228" sldId="884"/>
            <ac:picMk id="7" creationId="{92571FA3-165F-4B5A-AD58-AB72D62D0F54}"/>
          </ac:picMkLst>
        </pc:picChg>
        <pc:picChg chg="add mod">
          <ac:chgData name="Robert Nicolae Coltea" userId="20a6b0ad-a87c-4ccb-afd2-5fae5c843909" providerId="ADAL" clId="{CC8215CC-03F5-4690-AD89-AAFB165F9150}" dt="2021-08-17T12:56:33.350" v="851" actId="1076"/>
          <ac:picMkLst>
            <pc:docMk/>
            <pc:sldMk cId="3540319228" sldId="884"/>
            <ac:picMk id="15" creationId="{D41AC665-69CE-43EF-B237-5DBBDCEA6A7C}"/>
          </ac:picMkLst>
        </pc:picChg>
        <pc:picChg chg="add mod">
          <ac:chgData name="Robert Nicolae Coltea" userId="20a6b0ad-a87c-4ccb-afd2-5fae5c843909" providerId="ADAL" clId="{CC8215CC-03F5-4690-AD89-AAFB165F9150}" dt="2021-08-17T12:56:22.760" v="847" actId="14100"/>
          <ac:picMkLst>
            <pc:docMk/>
            <pc:sldMk cId="3540319228" sldId="884"/>
            <ac:picMk id="16" creationId="{5CECA60B-B025-4C4D-A0A2-D0BFF318025C}"/>
          </ac:picMkLst>
        </pc:picChg>
        <pc:picChg chg="add mod">
          <ac:chgData name="Robert Nicolae Coltea" userId="20a6b0ad-a87c-4ccb-afd2-5fae5c843909" providerId="ADAL" clId="{CC8215CC-03F5-4690-AD89-AAFB165F9150}" dt="2021-08-17T12:56:25.935" v="848" actId="14100"/>
          <ac:picMkLst>
            <pc:docMk/>
            <pc:sldMk cId="3540319228" sldId="884"/>
            <ac:picMk id="17" creationId="{35B84877-D41C-4E56-8A5F-F5CEFF0A172F}"/>
          </ac:picMkLst>
        </pc:picChg>
        <pc:picChg chg="add mod">
          <ac:chgData name="Robert Nicolae Coltea" userId="20a6b0ad-a87c-4ccb-afd2-5fae5c843909" providerId="ADAL" clId="{CC8215CC-03F5-4690-AD89-AAFB165F9150}" dt="2021-08-17T12:56:30.418" v="850" actId="1076"/>
          <ac:picMkLst>
            <pc:docMk/>
            <pc:sldMk cId="3540319228" sldId="884"/>
            <ac:picMk id="18" creationId="{42FE79B5-E2E8-4871-A613-370121AEA544}"/>
          </ac:picMkLst>
        </pc:picChg>
      </pc:sldChg>
      <pc:sldChg chg="add">
        <pc:chgData name="Robert Nicolae Coltea" userId="20a6b0ad-a87c-4ccb-afd2-5fae5c843909" providerId="ADAL" clId="{CC8215CC-03F5-4690-AD89-AAFB165F9150}" dt="2021-08-17T12:47:52.982" v="772" actId="2890"/>
        <pc:sldMkLst>
          <pc:docMk/>
          <pc:sldMk cId="4075161325" sldId="885"/>
        </pc:sldMkLst>
      </pc:sldChg>
      <pc:sldMasterChg chg="delSldLayout">
        <pc:chgData name="Robert Nicolae Coltea" userId="20a6b0ad-a87c-4ccb-afd2-5fae5c843909" providerId="ADAL" clId="{CC8215CC-03F5-4690-AD89-AAFB165F9150}" dt="2021-08-17T07:03:34.481" v="238" actId="47"/>
        <pc:sldMasterMkLst>
          <pc:docMk/>
          <pc:sldMasterMk cId="0" sldId="2147483662"/>
        </pc:sldMasterMkLst>
        <pc:sldLayoutChg chg="del">
          <pc:chgData name="Robert Nicolae Coltea" userId="20a6b0ad-a87c-4ccb-afd2-5fae5c843909" providerId="ADAL" clId="{CC8215CC-03F5-4690-AD89-AAFB165F9150}" dt="2021-08-17T07:03:34.481" v="238" actId="47"/>
          <pc:sldLayoutMkLst>
            <pc:docMk/>
            <pc:sldMasterMk cId="0" sldId="2147483662"/>
            <pc:sldLayoutMk cId="534805973" sldId="2147483662"/>
          </pc:sldLayoutMkLst>
        </pc:sldLayoutChg>
      </pc:sldMasterChg>
    </pc:docChg>
  </pc:docChgLst>
  <pc:docChgLst>
    <pc:chgData name="Mihaita Tisu" userId="374a1313-8fee-4a1e-87c9-ed36ea805bfa" providerId="ADAL" clId="{57455115-539D-4BA5-9A54-E1AC362ADB2F}"/>
    <pc:docChg chg="undo custSel addSld delSld modSld sldOrd">
      <pc:chgData name="Mihaita Tisu" userId="374a1313-8fee-4a1e-87c9-ed36ea805bfa" providerId="ADAL" clId="{57455115-539D-4BA5-9A54-E1AC362ADB2F}" dt="2021-08-30T01:29:38.126" v="5025" actId="20577"/>
      <pc:docMkLst>
        <pc:docMk/>
      </pc:docMkLst>
      <pc:sldChg chg="modSp mod modNotesTx">
        <pc:chgData name="Mihaita Tisu" userId="374a1313-8fee-4a1e-87c9-ed36ea805bfa" providerId="ADAL" clId="{57455115-539D-4BA5-9A54-E1AC362ADB2F}" dt="2021-08-30T01:29:38.126" v="5025" actId="20577"/>
        <pc:sldMkLst>
          <pc:docMk/>
          <pc:sldMk cId="0" sldId="257"/>
        </pc:sldMkLst>
        <pc:spChg chg="mod">
          <ac:chgData name="Mihaita Tisu" userId="374a1313-8fee-4a1e-87c9-ed36ea805bfa" providerId="ADAL" clId="{57455115-539D-4BA5-9A54-E1AC362ADB2F}" dt="2021-08-30T01:29:38.126" v="5025" actId="20577"/>
          <ac:spMkLst>
            <pc:docMk/>
            <pc:sldMk cId="0" sldId="257"/>
            <ac:spMk id="102" creationId="{00000000-0000-0000-0000-000000000000}"/>
          </ac:spMkLst>
        </pc:spChg>
      </pc:sldChg>
      <pc:sldChg chg="addSp delSp modSp mod">
        <pc:chgData name="Mihaita Tisu" userId="374a1313-8fee-4a1e-87c9-ed36ea805bfa" providerId="ADAL" clId="{57455115-539D-4BA5-9A54-E1AC362ADB2F}" dt="2021-08-23T11:06:11.567" v="5" actId="14100"/>
        <pc:sldMkLst>
          <pc:docMk/>
          <pc:sldMk cId="2456825683" sldId="874"/>
        </pc:sldMkLst>
        <pc:spChg chg="mod">
          <ac:chgData name="Mihaita Tisu" userId="374a1313-8fee-4a1e-87c9-ed36ea805bfa" providerId="ADAL" clId="{57455115-539D-4BA5-9A54-E1AC362ADB2F}" dt="2021-08-23T11:04:23.285" v="1" actId="207"/>
          <ac:spMkLst>
            <pc:docMk/>
            <pc:sldMk cId="2456825683" sldId="874"/>
            <ac:spMk id="854" creationId="{00000000-0000-0000-0000-000000000000}"/>
          </ac:spMkLst>
        </pc:spChg>
        <pc:spChg chg="mod">
          <ac:chgData name="Mihaita Tisu" userId="374a1313-8fee-4a1e-87c9-ed36ea805bfa" providerId="ADAL" clId="{57455115-539D-4BA5-9A54-E1AC362ADB2F}" dt="2021-08-23T11:06:11.567" v="5" actId="14100"/>
          <ac:spMkLst>
            <pc:docMk/>
            <pc:sldMk cId="2456825683" sldId="874"/>
            <ac:spMk id="855" creationId="{00000000-0000-0000-0000-000000000000}"/>
          </ac:spMkLst>
        </pc:spChg>
        <pc:picChg chg="add del">
          <ac:chgData name="Mihaita Tisu" userId="374a1313-8fee-4a1e-87c9-ed36ea805bfa" providerId="ADAL" clId="{57455115-539D-4BA5-9A54-E1AC362ADB2F}" dt="2021-08-23T11:04:42.921" v="3" actId="478"/>
          <ac:picMkLst>
            <pc:docMk/>
            <pc:sldMk cId="2456825683" sldId="874"/>
            <ac:picMk id="852" creationId="{00000000-0000-0000-0000-000000000000}"/>
          </ac:picMkLst>
        </pc:picChg>
      </pc:sldChg>
      <pc:sldChg chg="modSp mod modNotesTx">
        <pc:chgData name="Mihaita Tisu" userId="374a1313-8fee-4a1e-87c9-ed36ea805bfa" providerId="ADAL" clId="{57455115-539D-4BA5-9A54-E1AC362ADB2F}" dt="2021-08-30T01:00:11.177" v="4081" actId="20577"/>
        <pc:sldMkLst>
          <pc:docMk/>
          <pc:sldMk cId="2579274525" sldId="875"/>
        </pc:sldMkLst>
        <pc:spChg chg="mod">
          <ac:chgData name="Mihaita Tisu" userId="374a1313-8fee-4a1e-87c9-ed36ea805bfa" providerId="ADAL" clId="{57455115-539D-4BA5-9A54-E1AC362ADB2F}" dt="2021-08-29T21:26:06.088" v="296" actId="1076"/>
          <ac:spMkLst>
            <pc:docMk/>
            <pc:sldMk cId="2579274525" sldId="875"/>
            <ac:spMk id="2" creationId="{ED4F8DB6-021F-40FF-B04E-1DE7F8ADCD16}"/>
          </ac:spMkLst>
        </pc:spChg>
      </pc:sldChg>
      <pc:sldChg chg="ord modNotesTx">
        <pc:chgData name="Mihaita Tisu" userId="374a1313-8fee-4a1e-87c9-ed36ea805bfa" providerId="ADAL" clId="{57455115-539D-4BA5-9A54-E1AC362ADB2F}" dt="2021-08-30T00:50:07.184" v="3137" actId="20577"/>
        <pc:sldMkLst>
          <pc:docMk/>
          <pc:sldMk cId="2867079883" sldId="876"/>
        </pc:sldMkLst>
      </pc:sldChg>
      <pc:sldChg chg="modSp mod ord modNotesTx">
        <pc:chgData name="Mihaita Tisu" userId="374a1313-8fee-4a1e-87c9-ed36ea805bfa" providerId="ADAL" clId="{57455115-539D-4BA5-9A54-E1AC362ADB2F}" dt="2021-08-30T00:44:55.826" v="2752" actId="20577"/>
        <pc:sldMkLst>
          <pc:docMk/>
          <pc:sldMk cId="190886365" sldId="877"/>
        </pc:sldMkLst>
        <pc:picChg chg="mod">
          <ac:chgData name="Mihaita Tisu" userId="374a1313-8fee-4a1e-87c9-ed36ea805bfa" providerId="ADAL" clId="{57455115-539D-4BA5-9A54-E1AC362ADB2F}" dt="2021-08-30T00:30:02.478" v="2074" actId="14100"/>
          <ac:picMkLst>
            <pc:docMk/>
            <pc:sldMk cId="190886365" sldId="877"/>
            <ac:picMk id="7" creationId="{901AE555-B9DA-4F8E-9C3D-45D4A54F3E93}"/>
          </ac:picMkLst>
        </pc:picChg>
      </pc:sldChg>
      <pc:sldChg chg="modSp mod modNotesTx">
        <pc:chgData name="Mihaita Tisu" userId="374a1313-8fee-4a1e-87c9-ed36ea805bfa" providerId="ADAL" clId="{57455115-539D-4BA5-9A54-E1AC362ADB2F}" dt="2021-08-30T01:05:35.110" v="4108" actId="20577"/>
        <pc:sldMkLst>
          <pc:docMk/>
          <pc:sldMk cId="155871384" sldId="878"/>
        </pc:sldMkLst>
        <pc:spChg chg="mod">
          <ac:chgData name="Mihaita Tisu" userId="374a1313-8fee-4a1e-87c9-ed36ea805bfa" providerId="ADAL" clId="{57455115-539D-4BA5-9A54-E1AC362ADB2F}" dt="2021-08-30T01:05:35.110" v="4108" actId="20577"/>
          <ac:spMkLst>
            <pc:docMk/>
            <pc:sldMk cId="155871384" sldId="878"/>
            <ac:spMk id="110" creationId="{00000000-0000-0000-0000-000000000000}"/>
          </ac:spMkLst>
        </pc:spChg>
      </pc:sldChg>
      <pc:sldChg chg="modSp mod">
        <pc:chgData name="Mihaita Tisu" userId="374a1313-8fee-4a1e-87c9-ed36ea805bfa" providerId="ADAL" clId="{57455115-539D-4BA5-9A54-E1AC362ADB2F}" dt="2021-08-23T11:20:41.126" v="26" actId="1076"/>
        <pc:sldMkLst>
          <pc:docMk/>
          <pc:sldMk cId="3872489988" sldId="879"/>
        </pc:sldMkLst>
        <pc:spChg chg="mod">
          <ac:chgData name="Mihaita Tisu" userId="374a1313-8fee-4a1e-87c9-ed36ea805bfa" providerId="ADAL" clId="{57455115-539D-4BA5-9A54-E1AC362ADB2F}" dt="2021-08-23T11:20:41.126" v="26" actId="1076"/>
          <ac:spMkLst>
            <pc:docMk/>
            <pc:sldMk cId="3872489988" sldId="879"/>
            <ac:spMk id="14" creationId="{05D5F3FC-DBB1-4382-B853-991D134BED71}"/>
          </ac:spMkLst>
        </pc:spChg>
      </pc:sldChg>
      <pc:sldChg chg="addSp delSp modSp mod">
        <pc:chgData name="Mihaita Tisu" userId="374a1313-8fee-4a1e-87c9-ed36ea805bfa" providerId="ADAL" clId="{57455115-539D-4BA5-9A54-E1AC362ADB2F}" dt="2021-08-30T01:17:59.657" v="4226" actId="1037"/>
        <pc:sldMkLst>
          <pc:docMk/>
          <pc:sldMk cId="768144456" sldId="883"/>
        </pc:sldMkLst>
        <pc:spChg chg="del">
          <ac:chgData name="Mihaita Tisu" userId="374a1313-8fee-4a1e-87c9-ed36ea805bfa" providerId="ADAL" clId="{57455115-539D-4BA5-9A54-E1AC362ADB2F}" dt="2021-08-30T01:16:45.821" v="4201" actId="478"/>
          <ac:spMkLst>
            <pc:docMk/>
            <pc:sldMk cId="768144456" sldId="883"/>
            <ac:spMk id="13" creationId="{E4B9D4D7-6750-4AC8-B7FA-BDFB4140CEBA}"/>
          </ac:spMkLst>
        </pc:spChg>
        <pc:spChg chg="mod">
          <ac:chgData name="Mihaita Tisu" userId="374a1313-8fee-4a1e-87c9-ed36ea805bfa" providerId="ADAL" clId="{57455115-539D-4BA5-9A54-E1AC362ADB2F}" dt="2021-08-30T01:16:50.175" v="4211" actId="20577"/>
          <ac:spMkLst>
            <pc:docMk/>
            <pc:sldMk cId="768144456" sldId="883"/>
            <ac:spMk id="855" creationId="{00000000-0000-0000-0000-000000000000}"/>
          </ac:spMkLst>
        </pc:spChg>
        <pc:picChg chg="add mod">
          <ac:chgData name="Mihaita Tisu" userId="374a1313-8fee-4a1e-87c9-ed36ea805bfa" providerId="ADAL" clId="{57455115-539D-4BA5-9A54-E1AC362ADB2F}" dt="2021-08-30T01:17:59.657" v="4226" actId="1037"/>
          <ac:picMkLst>
            <pc:docMk/>
            <pc:sldMk cId="768144456" sldId="883"/>
            <ac:picMk id="3" creationId="{8980F22F-A295-4516-A3AC-F0BD6025A23D}"/>
          </ac:picMkLst>
        </pc:picChg>
      </pc:sldChg>
      <pc:sldChg chg="addSp delSp modSp mod">
        <pc:chgData name="Mihaita Tisu" userId="374a1313-8fee-4a1e-87c9-ed36ea805bfa" providerId="ADAL" clId="{57455115-539D-4BA5-9A54-E1AC362ADB2F}" dt="2021-08-23T11:22:32.606" v="30" actId="1076"/>
        <pc:sldMkLst>
          <pc:docMk/>
          <pc:sldMk cId="3540319228" sldId="884"/>
        </pc:sldMkLst>
        <pc:spChg chg="mod">
          <ac:chgData name="Mihaita Tisu" userId="374a1313-8fee-4a1e-87c9-ed36ea805bfa" providerId="ADAL" clId="{57455115-539D-4BA5-9A54-E1AC362ADB2F}" dt="2021-08-23T11:22:29.635" v="29"/>
          <ac:spMkLst>
            <pc:docMk/>
            <pc:sldMk cId="3540319228" sldId="884"/>
            <ac:spMk id="23" creationId="{085D1999-0F9B-499A-B0F0-D0C0ED6688FB}"/>
          </ac:spMkLst>
        </pc:spChg>
        <pc:spChg chg="add mod">
          <ac:chgData name="Mihaita Tisu" userId="374a1313-8fee-4a1e-87c9-ed36ea805bfa" providerId="ADAL" clId="{57455115-539D-4BA5-9A54-E1AC362ADB2F}" dt="2021-08-23T11:22:32.606" v="30" actId="1076"/>
          <ac:spMkLst>
            <pc:docMk/>
            <pc:sldMk cId="3540319228" sldId="884"/>
            <ac:spMk id="25" creationId="{DF96375F-1BFF-4A7B-8692-A300BB935151}"/>
          </ac:spMkLst>
        </pc:spChg>
        <pc:grpChg chg="del">
          <ac:chgData name="Mihaita Tisu" userId="374a1313-8fee-4a1e-87c9-ed36ea805bfa" providerId="ADAL" clId="{57455115-539D-4BA5-9A54-E1AC362ADB2F}" dt="2021-08-23T11:22:22.203" v="28" actId="478"/>
          <ac:grpSpMkLst>
            <pc:docMk/>
            <pc:sldMk cId="3540319228" sldId="884"/>
            <ac:grpSpMk id="19" creationId="{0EB9C524-3CB2-460C-BB5B-B73493C262AA}"/>
          </ac:grpSpMkLst>
        </pc:grpChg>
        <pc:grpChg chg="add mod">
          <ac:chgData name="Mihaita Tisu" userId="374a1313-8fee-4a1e-87c9-ed36ea805bfa" providerId="ADAL" clId="{57455115-539D-4BA5-9A54-E1AC362ADB2F}" dt="2021-08-23T11:22:32.606" v="30" actId="1076"/>
          <ac:grpSpMkLst>
            <pc:docMk/>
            <pc:sldMk cId="3540319228" sldId="884"/>
            <ac:grpSpMk id="22" creationId="{4C622572-7A12-4AAB-954E-A4B43F053821}"/>
          </ac:grpSpMkLst>
        </pc:grpChg>
        <pc:picChg chg="del">
          <ac:chgData name="Mihaita Tisu" userId="374a1313-8fee-4a1e-87c9-ed36ea805bfa" providerId="ADAL" clId="{57455115-539D-4BA5-9A54-E1AC362ADB2F}" dt="2021-08-23T11:22:21.444" v="27" actId="478"/>
          <ac:picMkLst>
            <pc:docMk/>
            <pc:sldMk cId="3540319228" sldId="884"/>
            <ac:picMk id="2" creationId="{475F7820-4CFB-4D98-AA5A-9D0B1137372C}"/>
          </ac:picMkLst>
        </pc:picChg>
        <pc:picChg chg="mod">
          <ac:chgData name="Mihaita Tisu" userId="374a1313-8fee-4a1e-87c9-ed36ea805bfa" providerId="ADAL" clId="{57455115-539D-4BA5-9A54-E1AC362ADB2F}" dt="2021-08-23T11:22:29.635" v="29"/>
          <ac:picMkLst>
            <pc:docMk/>
            <pc:sldMk cId="3540319228" sldId="884"/>
            <ac:picMk id="24" creationId="{4440435D-76A9-4FD7-A4FC-F52C8D565DDB}"/>
          </ac:picMkLst>
        </pc:picChg>
      </pc:sldChg>
      <pc:sldChg chg="addSp delSp modSp mod modNotesTx">
        <pc:chgData name="Mihaita Tisu" userId="374a1313-8fee-4a1e-87c9-ed36ea805bfa" providerId="ADAL" clId="{57455115-539D-4BA5-9A54-E1AC362ADB2F}" dt="2021-08-30T01:03:35.537" v="4102"/>
        <pc:sldMkLst>
          <pc:docMk/>
          <pc:sldMk cId="2226907542" sldId="886"/>
        </pc:sldMkLst>
        <pc:spChg chg="del mod">
          <ac:chgData name="Mihaita Tisu" userId="374a1313-8fee-4a1e-87c9-ed36ea805bfa" providerId="ADAL" clId="{57455115-539D-4BA5-9A54-E1AC362ADB2F}" dt="2021-08-23T11:08:43.848" v="23" actId="478"/>
          <ac:spMkLst>
            <pc:docMk/>
            <pc:sldMk cId="2226907542" sldId="886"/>
            <ac:spMk id="14" creationId="{D904BEF0-DEC5-4701-A7C0-84BEF262066E}"/>
          </ac:spMkLst>
        </pc:spChg>
        <pc:spChg chg="add mod">
          <ac:chgData name="Mihaita Tisu" userId="374a1313-8fee-4a1e-87c9-ed36ea805bfa" providerId="ADAL" clId="{57455115-539D-4BA5-9A54-E1AC362ADB2F}" dt="2021-08-23T11:07:49.359" v="19" actId="14100"/>
          <ac:spMkLst>
            <pc:docMk/>
            <pc:sldMk cId="2226907542" sldId="886"/>
            <ac:spMk id="15" creationId="{2E247ABE-E333-4CAD-B683-40F04D09879C}"/>
          </ac:spMkLst>
        </pc:spChg>
        <pc:spChg chg="add mod">
          <ac:chgData name="Mihaita Tisu" userId="374a1313-8fee-4a1e-87c9-ed36ea805bfa" providerId="ADAL" clId="{57455115-539D-4BA5-9A54-E1AC362ADB2F}" dt="2021-08-23T11:07:35.244" v="15" actId="1076"/>
          <ac:spMkLst>
            <pc:docMk/>
            <pc:sldMk cId="2226907542" sldId="886"/>
            <ac:spMk id="16" creationId="{EA352363-2B7C-419F-8F4F-BE09AC7DB73C}"/>
          </ac:spMkLst>
        </pc:spChg>
        <pc:spChg chg="mod">
          <ac:chgData name="Mihaita Tisu" userId="374a1313-8fee-4a1e-87c9-ed36ea805bfa" providerId="ADAL" clId="{57455115-539D-4BA5-9A54-E1AC362ADB2F}" dt="2021-08-23T11:07:35.244" v="15" actId="1076"/>
          <ac:spMkLst>
            <pc:docMk/>
            <pc:sldMk cId="2226907542" sldId="886"/>
            <ac:spMk id="854" creationId="{00000000-0000-0000-0000-000000000000}"/>
          </ac:spMkLst>
        </pc:spChg>
        <pc:picChg chg="mod">
          <ac:chgData name="Mihaita Tisu" userId="374a1313-8fee-4a1e-87c9-ed36ea805bfa" providerId="ADAL" clId="{57455115-539D-4BA5-9A54-E1AC362ADB2F}" dt="2021-08-23T11:07:26.799" v="14" actId="1076"/>
          <ac:picMkLst>
            <pc:docMk/>
            <pc:sldMk cId="2226907542" sldId="886"/>
            <ac:picMk id="3" creationId="{E5F3CBA9-1FF5-4716-8018-F2E0C06F717B}"/>
          </ac:picMkLst>
        </pc:picChg>
      </pc:sldChg>
      <pc:sldChg chg="ord">
        <pc:chgData name="Mihaita Tisu" userId="374a1313-8fee-4a1e-87c9-ed36ea805bfa" providerId="ADAL" clId="{57455115-539D-4BA5-9A54-E1AC362ADB2F}" dt="2021-08-30T01:11:08.241" v="4120"/>
        <pc:sldMkLst>
          <pc:docMk/>
          <pc:sldMk cId="4154743120" sldId="887"/>
        </pc:sldMkLst>
      </pc:sldChg>
      <pc:sldChg chg="addSp modSp mod">
        <pc:chgData name="Mihaita Tisu" userId="374a1313-8fee-4a1e-87c9-ed36ea805bfa" providerId="ADAL" clId="{57455115-539D-4BA5-9A54-E1AC362ADB2F}" dt="2021-08-30T01:16:31.509" v="4200" actId="1076"/>
        <pc:sldMkLst>
          <pc:docMk/>
          <pc:sldMk cId="4273908083" sldId="889"/>
        </pc:sldMkLst>
        <pc:spChg chg="mod">
          <ac:chgData name="Mihaita Tisu" userId="374a1313-8fee-4a1e-87c9-ed36ea805bfa" providerId="ADAL" clId="{57455115-539D-4BA5-9A54-E1AC362ADB2F}" dt="2021-08-30T01:16:12.632" v="4196" actId="20577"/>
          <ac:spMkLst>
            <pc:docMk/>
            <pc:sldMk cId="4273908083" sldId="889"/>
            <ac:spMk id="9" creationId="{D30105CB-B563-4640-9723-B26840E5A3DD}"/>
          </ac:spMkLst>
        </pc:spChg>
        <pc:spChg chg="add mod">
          <ac:chgData name="Mihaita Tisu" userId="374a1313-8fee-4a1e-87c9-ed36ea805bfa" providerId="ADAL" clId="{57455115-539D-4BA5-9A54-E1AC362ADB2F}" dt="2021-08-30T01:16:31.509" v="4200" actId="1076"/>
          <ac:spMkLst>
            <pc:docMk/>
            <pc:sldMk cId="4273908083" sldId="889"/>
            <ac:spMk id="14" creationId="{1C67E93A-4E3C-4538-BB01-A8D09BA5E69C}"/>
          </ac:spMkLst>
        </pc:spChg>
        <pc:picChg chg="mod">
          <ac:chgData name="Mihaita Tisu" userId="374a1313-8fee-4a1e-87c9-ed36ea805bfa" providerId="ADAL" clId="{57455115-539D-4BA5-9A54-E1AC362ADB2F}" dt="2021-08-30T01:16:19.230" v="4197" actId="1076"/>
          <ac:picMkLst>
            <pc:docMk/>
            <pc:sldMk cId="4273908083" sldId="889"/>
            <ac:picMk id="6" creationId="{77930046-83B7-416A-82E3-CBF95809B5E2}"/>
          </ac:picMkLst>
        </pc:picChg>
        <pc:picChg chg="mod">
          <ac:chgData name="Mihaita Tisu" userId="374a1313-8fee-4a1e-87c9-ed36ea805bfa" providerId="ADAL" clId="{57455115-539D-4BA5-9A54-E1AC362ADB2F}" dt="2021-08-30T01:16:21.583" v="4198" actId="1076"/>
          <ac:picMkLst>
            <pc:docMk/>
            <pc:sldMk cId="4273908083" sldId="889"/>
            <ac:picMk id="10" creationId="{3E656877-1448-4A0F-A127-3D52D89BA469}"/>
          </ac:picMkLst>
        </pc:picChg>
      </pc:sldChg>
      <pc:sldChg chg="addSp delSp modSp mod ord modNotesTx">
        <pc:chgData name="Mihaita Tisu" userId="374a1313-8fee-4a1e-87c9-ed36ea805bfa" providerId="ADAL" clId="{57455115-539D-4BA5-9A54-E1AC362ADB2F}" dt="2021-08-30T01:22:29.095" v="4358" actId="20577"/>
        <pc:sldMkLst>
          <pc:docMk/>
          <pc:sldMk cId="4018772548" sldId="890"/>
        </pc:sldMkLst>
        <pc:spChg chg="del mod">
          <ac:chgData name="Mihaita Tisu" userId="374a1313-8fee-4a1e-87c9-ed36ea805bfa" providerId="ADAL" clId="{57455115-539D-4BA5-9A54-E1AC362ADB2F}" dt="2021-08-30T01:21:48.026" v="4291" actId="478"/>
          <ac:spMkLst>
            <pc:docMk/>
            <pc:sldMk cId="4018772548" sldId="890"/>
            <ac:spMk id="854" creationId="{00000000-0000-0000-0000-000000000000}"/>
          </ac:spMkLst>
        </pc:spChg>
        <pc:spChg chg="mod">
          <ac:chgData name="Mihaita Tisu" userId="374a1313-8fee-4a1e-87c9-ed36ea805bfa" providerId="ADAL" clId="{57455115-539D-4BA5-9A54-E1AC362ADB2F}" dt="2021-08-30T01:21:56.682" v="4293" actId="1076"/>
          <ac:spMkLst>
            <pc:docMk/>
            <pc:sldMk cId="4018772548" sldId="890"/>
            <ac:spMk id="855" creationId="{00000000-0000-0000-0000-000000000000}"/>
          </ac:spMkLst>
        </pc:spChg>
        <pc:picChg chg="add del mod">
          <ac:chgData name="Mihaita Tisu" userId="374a1313-8fee-4a1e-87c9-ed36ea805bfa" providerId="ADAL" clId="{57455115-539D-4BA5-9A54-E1AC362ADB2F}" dt="2021-08-30T01:19:47.890" v="4276"/>
          <ac:picMkLst>
            <pc:docMk/>
            <pc:sldMk cId="4018772548" sldId="890"/>
            <ac:picMk id="9" creationId="{039EBBEE-FFD6-4F1C-B2A0-B1275246F132}"/>
          </ac:picMkLst>
        </pc:picChg>
        <pc:picChg chg="add mod">
          <ac:chgData name="Mihaita Tisu" userId="374a1313-8fee-4a1e-87c9-ed36ea805bfa" providerId="ADAL" clId="{57455115-539D-4BA5-9A54-E1AC362ADB2F}" dt="2021-08-30T01:21:39.818" v="4289" actId="1076"/>
          <ac:picMkLst>
            <pc:docMk/>
            <pc:sldMk cId="4018772548" sldId="890"/>
            <ac:picMk id="10" creationId="{81CC678D-813F-404E-B7EC-B2C55FF26DC3}"/>
          </ac:picMkLst>
        </pc:picChg>
        <pc:picChg chg="del">
          <ac:chgData name="Mihaita Tisu" userId="374a1313-8fee-4a1e-87c9-ed36ea805bfa" providerId="ADAL" clId="{57455115-539D-4BA5-9A54-E1AC362ADB2F}" dt="2021-08-30T01:20:14.569" v="4279" actId="478"/>
          <ac:picMkLst>
            <pc:docMk/>
            <pc:sldMk cId="4018772548" sldId="890"/>
            <ac:picMk id="852" creationId="{00000000-0000-0000-0000-000000000000}"/>
          </ac:picMkLst>
        </pc:picChg>
        <pc:picChg chg="del">
          <ac:chgData name="Mihaita Tisu" userId="374a1313-8fee-4a1e-87c9-ed36ea805bfa" providerId="ADAL" clId="{57455115-539D-4BA5-9A54-E1AC362ADB2F}" dt="2021-08-30T01:19:23.349" v="4274" actId="478"/>
          <ac:picMkLst>
            <pc:docMk/>
            <pc:sldMk cId="4018772548" sldId="890"/>
            <ac:picMk id="1026" creationId="{36C5DC19-1485-4449-98A1-A64A7703146D}"/>
          </ac:picMkLst>
        </pc:picChg>
      </pc:sldChg>
      <pc:sldChg chg="addSp delSp modSp mod modNotesTx">
        <pc:chgData name="Mihaita Tisu" userId="374a1313-8fee-4a1e-87c9-ed36ea805bfa" providerId="ADAL" clId="{57455115-539D-4BA5-9A54-E1AC362ADB2F}" dt="2021-08-30T01:22:13.903" v="4320" actId="20577"/>
        <pc:sldMkLst>
          <pc:docMk/>
          <pc:sldMk cId="3048664559" sldId="891"/>
        </pc:sldMkLst>
        <pc:spChg chg="add mod">
          <ac:chgData name="Mihaita Tisu" userId="374a1313-8fee-4a1e-87c9-ed36ea805bfa" providerId="ADAL" clId="{57455115-539D-4BA5-9A54-E1AC362ADB2F}" dt="2021-08-23T11:51:26.022" v="53" actId="1076"/>
          <ac:spMkLst>
            <pc:docMk/>
            <pc:sldMk cId="3048664559" sldId="891"/>
            <ac:spMk id="12" creationId="{21336EF4-B2AD-49B7-BA18-7B22B49B24C6}"/>
          </ac:spMkLst>
        </pc:spChg>
        <pc:spChg chg="mod">
          <ac:chgData name="Mihaita Tisu" userId="374a1313-8fee-4a1e-87c9-ed36ea805bfa" providerId="ADAL" clId="{57455115-539D-4BA5-9A54-E1AC362ADB2F}" dt="2021-08-23T11:51:20.794" v="52" actId="1076"/>
          <ac:spMkLst>
            <pc:docMk/>
            <pc:sldMk cId="3048664559" sldId="891"/>
            <ac:spMk id="13" creationId="{E4B9D4D7-6750-4AC8-B7FA-BDFB4140CEBA}"/>
          </ac:spMkLst>
        </pc:spChg>
        <pc:spChg chg="mod">
          <ac:chgData name="Mihaita Tisu" userId="374a1313-8fee-4a1e-87c9-ed36ea805bfa" providerId="ADAL" clId="{57455115-539D-4BA5-9A54-E1AC362ADB2F}" dt="2021-08-23T11:51:14.833" v="50" actId="1076"/>
          <ac:spMkLst>
            <pc:docMk/>
            <pc:sldMk cId="3048664559" sldId="891"/>
            <ac:spMk id="854" creationId="{00000000-0000-0000-0000-000000000000}"/>
          </ac:spMkLst>
        </pc:spChg>
        <pc:spChg chg="mod">
          <ac:chgData name="Mihaita Tisu" userId="374a1313-8fee-4a1e-87c9-ed36ea805bfa" providerId="ADAL" clId="{57455115-539D-4BA5-9A54-E1AC362ADB2F}" dt="2021-08-23T11:51:14.833" v="50" actId="1076"/>
          <ac:spMkLst>
            <pc:docMk/>
            <pc:sldMk cId="3048664559" sldId="891"/>
            <ac:spMk id="855" creationId="{00000000-0000-0000-0000-000000000000}"/>
          </ac:spMkLst>
        </pc:spChg>
        <pc:picChg chg="add del mod">
          <ac:chgData name="Mihaita Tisu" userId="374a1313-8fee-4a1e-87c9-ed36ea805bfa" providerId="ADAL" clId="{57455115-539D-4BA5-9A54-E1AC362ADB2F}" dt="2021-08-23T11:50:04.521" v="40" actId="478"/>
          <ac:picMkLst>
            <pc:docMk/>
            <pc:sldMk cId="3048664559" sldId="891"/>
            <ac:picMk id="5" creationId="{9AF03B0C-68B1-4691-94D0-69E6B5049AD8}"/>
          </ac:picMkLst>
        </pc:picChg>
        <pc:picChg chg="mod">
          <ac:chgData name="Mihaita Tisu" userId="374a1313-8fee-4a1e-87c9-ed36ea805bfa" providerId="ADAL" clId="{57455115-539D-4BA5-9A54-E1AC362ADB2F}" dt="2021-08-23T11:46:18.187" v="36" actId="1076"/>
          <ac:picMkLst>
            <pc:docMk/>
            <pc:sldMk cId="3048664559" sldId="891"/>
            <ac:picMk id="852" creationId="{00000000-0000-0000-0000-000000000000}"/>
          </ac:picMkLst>
        </pc:picChg>
      </pc:sldChg>
      <pc:sldChg chg="addSp delSp modSp add del mod">
        <pc:chgData name="Mihaita Tisu" userId="374a1313-8fee-4a1e-87c9-ed36ea805bfa" providerId="ADAL" clId="{57455115-539D-4BA5-9A54-E1AC362ADB2F}" dt="2021-08-23T12:21:21.113" v="141" actId="2696"/>
        <pc:sldMkLst>
          <pc:docMk/>
          <pc:sldMk cId="3709848527" sldId="892"/>
        </pc:sldMkLst>
        <pc:spChg chg="add mod">
          <ac:chgData name="Mihaita Tisu" userId="374a1313-8fee-4a1e-87c9-ed36ea805bfa" providerId="ADAL" clId="{57455115-539D-4BA5-9A54-E1AC362ADB2F}" dt="2021-08-23T11:52:00.056" v="59"/>
          <ac:spMkLst>
            <pc:docMk/>
            <pc:sldMk cId="3709848527" sldId="892"/>
            <ac:spMk id="9" creationId="{986F6B23-DBA0-4ACD-98B4-9ED3B5493305}"/>
          </ac:spMkLst>
        </pc:spChg>
        <pc:spChg chg="add mod">
          <ac:chgData name="Mihaita Tisu" userId="374a1313-8fee-4a1e-87c9-ed36ea805bfa" providerId="ADAL" clId="{57455115-539D-4BA5-9A54-E1AC362ADB2F}" dt="2021-08-23T11:52:00.056" v="59"/>
          <ac:spMkLst>
            <pc:docMk/>
            <pc:sldMk cId="3709848527" sldId="892"/>
            <ac:spMk id="10" creationId="{945C0F5F-8F96-4E75-83EB-25F5C0B7F632}"/>
          </ac:spMkLst>
        </pc:spChg>
        <pc:spChg chg="add mod">
          <ac:chgData name="Mihaita Tisu" userId="374a1313-8fee-4a1e-87c9-ed36ea805bfa" providerId="ADAL" clId="{57455115-539D-4BA5-9A54-E1AC362ADB2F}" dt="2021-08-23T11:52:22.273" v="85" actId="20577"/>
          <ac:spMkLst>
            <pc:docMk/>
            <pc:sldMk cId="3709848527" sldId="892"/>
            <ac:spMk id="11" creationId="{AF0387A8-C3C3-455C-A999-8816B175239A}"/>
          </ac:spMkLst>
        </pc:spChg>
        <pc:spChg chg="mod">
          <ac:chgData name="Mihaita Tisu" userId="374a1313-8fee-4a1e-87c9-ed36ea805bfa" providerId="ADAL" clId="{57455115-539D-4BA5-9A54-E1AC362ADB2F}" dt="2021-08-23T11:51:47.185" v="58" actId="6549"/>
          <ac:spMkLst>
            <pc:docMk/>
            <pc:sldMk cId="3709848527" sldId="892"/>
            <ac:spMk id="12" creationId="{21336EF4-B2AD-49B7-BA18-7B22B49B24C6}"/>
          </ac:spMkLst>
        </pc:spChg>
        <pc:spChg chg="del">
          <ac:chgData name="Mihaita Tisu" userId="374a1313-8fee-4a1e-87c9-ed36ea805bfa" providerId="ADAL" clId="{57455115-539D-4BA5-9A54-E1AC362ADB2F}" dt="2021-08-23T11:51:38.641" v="56" actId="478"/>
          <ac:spMkLst>
            <pc:docMk/>
            <pc:sldMk cId="3709848527" sldId="892"/>
            <ac:spMk id="13" creationId="{E4B9D4D7-6750-4AC8-B7FA-BDFB4140CEBA}"/>
          </ac:spMkLst>
        </pc:spChg>
        <pc:picChg chg="del mod">
          <ac:chgData name="Mihaita Tisu" userId="374a1313-8fee-4a1e-87c9-ed36ea805bfa" providerId="ADAL" clId="{57455115-539D-4BA5-9A54-E1AC362ADB2F}" dt="2021-08-23T11:51:40.384" v="57" actId="478"/>
          <ac:picMkLst>
            <pc:docMk/>
            <pc:sldMk cId="3709848527" sldId="892"/>
            <ac:picMk id="852" creationId="{00000000-0000-0000-0000-000000000000}"/>
          </ac:picMkLst>
        </pc:picChg>
      </pc:sldChg>
      <pc:sldChg chg="addSp delSp modSp add mod ord modNotesTx">
        <pc:chgData name="Mihaita Tisu" userId="374a1313-8fee-4a1e-87c9-ed36ea805bfa" providerId="ADAL" clId="{57455115-539D-4BA5-9A54-E1AC362ADB2F}" dt="2021-08-30T01:22:44.938" v="4392" actId="5793"/>
        <pc:sldMkLst>
          <pc:docMk/>
          <pc:sldMk cId="1394202111" sldId="893"/>
        </pc:sldMkLst>
        <pc:spChg chg="del">
          <ac:chgData name="Mihaita Tisu" userId="374a1313-8fee-4a1e-87c9-ed36ea805bfa" providerId="ADAL" clId="{57455115-539D-4BA5-9A54-E1AC362ADB2F}" dt="2021-08-23T12:17:19.743" v="92" actId="478"/>
          <ac:spMkLst>
            <pc:docMk/>
            <pc:sldMk cId="1394202111" sldId="893"/>
            <ac:spMk id="13" creationId="{E4B9D4D7-6750-4AC8-B7FA-BDFB4140CEBA}"/>
          </ac:spMkLst>
        </pc:spChg>
        <pc:spChg chg="mod">
          <ac:chgData name="Mihaita Tisu" userId="374a1313-8fee-4a1e-87c9-ed36ea805bfa" providerId="ADAL" clId="{57455115-539D-4BA5-9A54-E1AC362ADB2F}" dt="2021-08-23T12:17:09.223" v="91" actId="20577"/>
          <ac:spMkLst>
            <pc:docMk/>
            <pc:sldMk cId="1394202111" sldId="893"/>
            <ac:spMk id="855" creationId="{00000000-0000-0000-0000-000000000000}"/>
          </ac:spMkLst>
        </pc:spChg>
        <pc:picChg chg="add mod">
          <ac:chgData name="Mihaita Tisu" userId="374a1313-8fee-4a1e-87c9-ed36ea805bfa" providerId="ADAL" clId="{57455115-539D-4BA5-9A54-E1AC362ADB2F}" dt="2021-08-23T12:17:43.092" v="96" actId="1076"/>
          <ac:picMkLst>
            <pc:docMk/>
            <pc:sldMk cId="1394202111" sldId="893"/>
            <ac:picMk id="8" creationId="{DFD5A738-8D7C-4D4F-AF6E-68EF187A05EC}"/>
          </ac:picMkLst>
        </pc:picChg>
      </pc:sldChg>
      <pc:sldChg chg="addSp delSp modSp add mod modNotesTx">
        <pc:chgData name="Mihaita Tisu" userId="374a1313-8fee-4a1e-87c9-ed36ea805bfa" providerId="ADAL" clId="{57455115-539D-4BA5-9A54-E1AC362ADB2F}" dt="2021-08-30T01:26:53.453" v="4968" actId="20577"/>
        <pc:sldMkLst>
          <pc:docMk/>
          <pc:sldMk cId="1013787308" sldId="894"/>
        </pc:sldMkLst>
        <pc:spChg chg="add mod">
          <ac:chgData name="Mihaita Tisu" userId="374a1313-8fee-4a1e-87c9-ed36ea805bfa" providerId="ADAL" clId="{57455115-539D-4BA5-9A54-E1AC362ADB2F}" dt="2021-08-23T12:19:32.295" v="140" actId="1076"/>
          <ac:spMkLst>
            <pc:docMk/>
            <pc:sldMk cId="1013787308" sldId="894"/>
            <ac:spMk id="9" creationId="{626EFF90-5CCB-4E64-8914-F8CA2036863F}"/>
          </ac:spMkLst>
        </pc:spChg>
        <pc:spChg chg="add mod">
          <ac:chgData name="Mihaita Tisu" userId="374a1313-8fee-4a1e-87c9-ed36ea805bfa" providerId="ADAL" clId="{57455115-539D-4BA5-9A54-E1AC362ADB2F}" dt="2021-08-30T01:26:53.453" v="4968" actId="20577"/>
          <ac:spMkLst>
            <pc:docMk/>
            <pc:sldMk cId="1013787308" sldId="894"/>
            <ac:spMk id="10" creationId="{C8AC3549-2B9F-4EC4-B34A-87BDC99FBF69}"/>
          </ac:spMkLst>
        </pc:spChg>
        <pc:spChg chg="mod">
          <ac:chgData name="Mihaita Tisu" userId="374a1313-8fee-4a1e-87c9-ed36ea805bfa" providerId="ADAL" clId="{57455115-539D-4BA5-9A54-E1AC362ADB2F}" dt="2021-08-23T12:18:06.447" v="109" actId="20577"/>
          <ac:spMkLst>
            <pc:docMk/>
            <pc:sldMk cId="1013787308" sldId="894"/>
            <ac:spMk id="855" creationId="{00000000-0000-0000-0000-000000000000}"/>
          </ac:spMkLst>
        </pc:spChg>
        <pc:picChg chg="del">
          <ac:chgData name="Mihaita Tisu" userId="374a1313-8fee-4a1e-87c9-ed36ea805bfa" providerId="ADAL" clId="{57455115-539D-4BA5-9A54-E1AC362ADB2F}" dt="2021-08-23T12:18:11.329" v="110" actId="478"/>
          <ac:picMkLst>
            <pc:docMk/>
            <pc:sldMk cId="1013787308" sldId="894"/>
            <ac:picMk id="8" creationId="{DFD5A738-8D7C-4D4F-AF6E-68EF187A05EC}"/>
          </ac:picMkLst>
        </pc:picChg>
      </pc:sldChg>
      <pc:sldChg chg="new del">
        <pc:chgData name="Mihaita Tisu" userId="374a1313-8fee-4a1e-87c9-ed36ea805bfa" providerId="ADAL" clId="{57455115-539D-4BA5-9A54-E1AC362ADB2F}" dt="2021-08-23T12:17:55.389" v="98" actId="2696"/>
        <pc:sldMkLst>
          <pc:docMk/>
          <pc:sldMk cId="2866074298" sldId="894"/>
        </pc:sldMkLst>
      </pc:sldChg>
      <pc:sldChg chg="delSp modSp mod">
        <pc:chgData name="Mihaita Tisu" userId="374a1313-8fee-4a1e-87c9-ed36ea805bfa" providerId="ADAL" clId="{57455115-539D-4BA5-9A54-E1AC362ADB2F}" dt="2021-08-24T07:50:37.685" v="151" actId="1076"/>
        <pc:sldMkLst>
          <pc:docMk/>
          <pc:sldMk cId="847958887" sldId="895"/>
        </pc:sldMkLst>
        <pc:spChg chg="mod">
          <ac:chgData name="Mihaita Tisu" userId="374a1313-8fee-4a1e-87c9-ed36ea805bfa" providerId="ADAL" clId="{57455115-539D-4BA5-9A54-E1AC362ADB2F}" dt="2021-08-24T07:49:02.426" v="148" actId="6549"/>
          <ac:spMkLst>
            <pc:docMk/>
            <pc:sldMk cId="847958887" sldId="895"/>
            <ac:spMk id="10" creationId="{C0E5D9F9-98EC-4B29-853D-E3F9CF44A07E}"/>
          </ac:spMkLst>
        </pc:spChg>
        <pc:picChg chg="mod">
          <ac:chgData name="Mihaita Tisu" userId="374a1313-8fee-4a1e-87c9-ed36ea805bfa" providerId="ADAL" clId="{57455115-539D-4BA5-9A54-E1AC362ADB2F}" dt="2021-08-24T07:50:36.853" v="150" actId="1076"/>
          <ac:picMkLst>
            <pc:docMk/>
            <pc:sldMk cId="847958887" sldId="895"/>
            <ac:picMk id="16" creationId="{4C30B974-379E-4303-AD91-3F6610F2F74B}"/>
          </ac:picMkLst>
        </pc:picChg>
        <pc:picChg chg="del">
          <ac:chgData name="Mihaita Tisu" userId="374a1313-8fee-4a1e-87c9-ed36ea805bfa" providerId="ADAL" clId="{57455115-539D-4BA5-9A54-E1AC362ADB2F}" dt="2021-08-24T07:48:28.676" v="144" actId="478"/>
          <ac:picMkLst>
            <pc:docMk/>
            <pc:sldMk cId="847958887" sldId="895"/>
            <ac:picMk id="17" creationId="{2D3EFA77-F1B5-43E1-A85C-E091E6468F51}"/>
          </ac:picMkLst>
        </pc:picChg>
        <pc:picChg chg="mod">
          <ac:chgData name="Mihaita Tisu" userId="374a1313-8fee-4a1e-87c9-ed36ea805bfa" providerId="ADAL" clId="{57455115-539D-4BA5-9A54-E1AC362ADB2F}" dt="2021-08-24T07:50:37.685" v="151" actId="1076"/>
          <ac:picMkLst>
            <pc:docMk/>
            <pc:sldMk cId="847958887" sldId="895"/>
            <ac:picMk id="18" creationId="{31EA23C2-1FD3-4F78-8E30-F5DE5711085E}"/>
          </ac:picMkLst>
        </pc:picChg>
        <pc:picChg chg="mod">
          <ac:chgData name="Mihaita Tisu" userId="374a1313-8fee-4a1e-87c9-ed36ea805bfa" providerId="ADAL" clId="{57455115-539D-4BA5-9A54-E1AC362ADB2F}" dt="2021-08-24T07:50:35.821" v="149" actId="1076"/>
          <ac:picMkLst>
            <pc:docMk/>
            <pc:sldMk cId="847958887" sldId="895"/>
            <ac:picMk id="19" creationId="{E62E447D-AD5E-4D6A-9336-358B1D7B791F}"/>
          </ac:picMkLst>
        </pc:picChg>
        <pc:picChg chg="del">
          <ac:chgData name="Mihaita Tisu" userId="374a1313-8fee-4a1e-87c9-ed36ea805bfa" providerId="ADAL" clId="{57455115-539D-4BA5-9A54-E1AC362ADB2F}" dt="2021-08-24T07:48:28.676" v="144" actId="478"/>
          <ac:picMkLst>
            <pc:docMk/>
            <pc:sldMk cId="847958887" sldId="895"/>
            <ac:picMk id="20" creationId="{6595D19E-6139-4C09-9944-2EF7393ED912}"/>
          </ac:picMkLst>
        </pc:picChg>
      </pc:sldChg>
      <pc:sldChg chg="addSp delSp modSp add mod ord modNotesTx">
        <pc:chgData name="Mihaita Tisu" userId="374a1313-8fee-4a1e-87c9-ed36ea805bfa" providerId="ADAL" clId="{57455115-539D-4BA5-9A54-E1AC362ADB2F}" dt="2021-08-30T00:23:50.076" v="1761" actId="20577"/>
        <pc:sldMkLst>
          <pc:docMk/>
          <pc:sldMk cId="2101822082" sldId="896"/>
        </pc:sldMkLst>
        <pc:spChg chg="mod">
          <ac:chgData name="Mihaita Tisu" userId="374a1313-8fee-4a1e-87c9-ed36ea805bfa" providerId="ADAL" clId="{57455115-539D-4BA5-9A54-E1AC362ADB2F}" dt="2021-08-30T00:23:50.076" v="1761" actId="20577"/>
          <ac:spMkLst>
            <pc:docMk/>
            <pc:sldMk cId="2101822082" sldId="896"/>
            <ac:spMk id="11" creationId="{0EC929E3-7FF4-4663-818D-17FFE3A262D6}"/>
          </ac:spMkLst>
        </pc:spChg>
        <pc:spChg chg="del">
          <ac:chgData name="Mihaita Tisu" userId="374a1313-8fee-4a1e-87c9-ed36ea805bfa" providerId="ADAL" clId="{57455115-539D-4BA5-9A54-E1AC362ADB2F}" dt="2021-08-30T00:15:37.817" v="1606" actId="478"/>
          <ac:spMkLst>
            <pc:docMk/>
            <pc:sldMk cId="2101822082" sldId="896"/>
            <ac:spMk id="13" creationId="{E4B9D4D7-6750-4AC8-B7FA-BDFB4140CEBA}"/>
          </ac:spMkLst>
        </pc:spChg>
        <pc:picChg chg="add mod ord">
          <ac:chgData name="Mihaita Tisu" userId="374a1313-8fee-4a1e-87c9-ed36ea805bfa" providerId="ADAL" clId="{57455115-539D-4BA5-9A54-E1AC362ADB2F}" dt="2021-08-30T00:17:21.316" v="1620" actId="14100"/>
          <ac:picMkLst>
            <pc:docMk/>
            <pc:sldMk cId="2101822082" sldId="896"/>
            <ac:picMk id="4" creationId="{064E0C0A-A5B6-40A6-B243-9098426CA2C3}"/>
          </ac:picMkLst>
        </pc:picChg>
        <pc:picChg chg="del">
          <ac:chgData name="Mihaita Tisu" userId="374a1313-8fee-4a1e-87c9-ed36ea805bfa" providerId="ADAL" clId="{57455115-539D-4BA5-9A54-E1AC362ADB2F}" dt="2021-08-30T00:15:41.452" v="1607" actId="478"/>
          <ac:picMkLst>
            <pc:docMk/>
            <pc:sldMk cId="2101822082" sldId="896"/>
            <ac:picMk id="12" creationId="{F8264054-7526-4AB6-976F-EA80E1590EC6}"/>
          </ac:picMkLst>
        </pc:picChg>
      </pc:sldChg>
      <pc:sldChg chg="addSp delSp modSp add mod modNotesTx">
        <pc:chgData name="Mihaita Tisu" userId="374a1313-8fee-4a1e-87c9-ed36ea805bfa" providerId="ADAL" clId="{57455115-539D-4BA5-9A54-E1AC362ADB2F}" dt="2021-08-30T00:51:17.249" v="3330" actId="20577"/>
        <pc:sldMkLst>
          <pc:docMk/>
          <pc:sldMk cId="1025853725" sldId="897"/>
        </pc:sldMkLst>
        <pc:spChg chg="mod">
          <ac:chgData name="Mihaita Tisu" userId="374a1313-8fee-4a1e-87c9-ed36ea805bfa" providerId="ADAL" clId="{57455115-539D-4BA5-9A54-E1AC362ADB2F}" dt="2021-08-30T00:24:43.652" v="1892" actId="20577"/>
          <ac:spMkLst>
            <pc:docMk/>
            <pc:sldMk cId="1025853725" sldId="897"/>
            <ac:spMk id="11" creationId="{0EC929E3-7FF4-4663-818D-17FFE3A262D6}"/>
          </ac:spMkLst>
        </pc:spChg>
        <pc:picChg chg="del">
          <ac:chgData name="Mihaita Tisu" userId="374a1313-8fee-4a1e-87c9-ed36ea805bfa" providerId="ADAL" clId="{57455115-539D-4BA5-9A54-E1AC362ADB2F}" dt="2021-08-30T00:24:59.012" v="1909" actId="478"/>
          <ac:picMkLst>
            <pc:docMk/>
            <pc:sldMk cId="1025853725" sldId="897"/>
            <ac:picMk id="4" creationId="{064E0C0A-A5B6-40A6-B243-9098426CA2C3}"/>
          </ac:picMkLst>
        </pc:picChg>
        <pc:picChg chg="add mod">
          <ac:chgData name="Mihaita Tisu" userId="374a1313-8fee-4a1e-87c9-ed36ea805bfa" providerId="ADAL" clId="{57455115-539D-4BA5-9A54-E1AC362ADB2F}" dt="2021-08-30T00:25:28.281" v="1914" actId="1076"/>
          <ac:picMkLst>
            <pc:docMk/>
            <pc:sldMk cId="1025853725" sldId="897"/>
            <ac:picMk id="5" creationId="{73D936D7-6346-4D2A-9B04-02593EC54BFC}"/>
          </ac:picMkLst>
        </pc:picChg>
      </pc:sldChg>
      <pc:sldChg chg="addSp delSp modSp add mod modNotesTx">
        <pc:chgData name="Mihaita Tisu" userId="374a1313-8fee-4a1e-87c9-ed36ea805bfa" providerId="ADAL" clId="{57455115-539D-4BA5-9A54-E1AC362ADB2F}" dt="2021-08-30T00:29:30.101" v="2071" actId="20577"/>
        <pc:sldMkLst>
          <pc:docMk/>
          <pc:sldMk cId="881483583" sldId="898"/>
        </pc:sldMkLst>
        <pc:spChg chg="mod">
          <ac:chgData name="Mihaita Tisu" userId="374a1313-8fee-4a1e-87c9-ed36ea805bfa" providerId="ADAL" clId="{57455115-539D-4BA5-9A54-E1AC362ADB2F}" dt="2021-08-30T00:27:57.810" v="1955" actId="1076"/>
          <ac:spMkLst>
            <pc:docMk/>
            <pc:sldMk cId="881483583" sldId="898"/>
            <ac:spMk id="11" creationId="{0EC929E3-7FF4-4663-818D-17FFE3A262D6}"/>
          </ac:spMkLst>
        </pc:spChg>
        <pc:spChg chg="mod">
          <ac:chgData name="Mihaita Tisu" userId="374a1313-8fee-4a1e-87c9-ed36ea805bfa" providerId="ADAL" clId="{57455115-539D-4BA5-9A54-E1AC362ADB2F}" dt="2021-08-30T00:27:54.655" v="1954" actId="14100"/>
          <ac:spMkLst>
            <pc:docMk/>
            <pc:sldMk cId="881483583" sldId="898"/>
            <ac:spMk id="854" creationId="{00000000-0000-0000-0000-000000000000}"/>
          </ac:spMkLst>
        </pc:spChg>
        <pc:picChg chg="add mod">
          <ac:chgData name="Mihaita Tisu" userId="374a1313-8fee-4a1e-87c9-ed36ea805bfa" providerId="ADAL" clId="{57455115-539D-4BA5-9A54-E1AC362ADB2F}" dt="2021-08-30T00:28:40.310" v="1961" actId="1076"/>
          <ac:picMkLst>
            <pc:docMk/>
            <pc:sldMk cId="881483583" sldId="898"/>
            <ac:picMk id="4" creationId="{CB3F11F8-5AFF-4815-A878-772BE409AA44}"/>
          </ac:picMkLst>
        </pc:picChg>
        <pc:picChg chg="del">
          <ac:chgData name="Mihaita Tisu" userId="374a1313-8fee-4a1e-87c9-ed36ea805bfa" providerId="ADAL" clId="{57455115-539D-4BA5-9A54-E1AC362ADB2F}" dt="2021-08-30T00:26:03.892" v="1916" actId="478"/>
          <ac:picMkLst>
            <pc:docMk/>
            <pc:sldMk cId="881483583" sldId="898"/>
            <ac:picMk id="5" creationId="{73D936D7-6346-4D2A-9B04-02593EC54BFC}"/>
          </ac:picMkLst>
        </pc:picChg>
        <pc:picChg chg="mod">
          <ac:chgData name="Mihaita Tisu" userId="374a1313-8fee-4a1e-87c9-ed36ea805bfa" providerId="ADAL" clId="{57455115-539D-4BA5-9A54-E1AC362ADB2F}" dt="2021-08-30T00:27:11.558" v="1928" actId="1076"/>
          <ac:picMkLst>
            <pc:docMk/>
            <pc:sldMk cId="881483583" sldId="898"/>
            <ac:picMk id="852" creationId="{00000000-0000-0000-0000-000000000000}"/>
          </ac:picMkLst>
        </pc:picChg>
      </pc:sldChg>
      <pc:sldChg chg="addSp delSp modSp add mod modNotesTx">
        <pc:chgData name="Mihaita Tisu" userId="374a1313-8fee-4a1e-87c9-ed36ea805bfa" providerId="ADAL" clId="{57455115-539D-4BA5-9A54-E1AC362ADB2F}" dt="2021-08-30T00:57:46.419" v="3900" actId="1076"/>
        <pc:sldMkLst>
          <pc:docMk/>
          <pc:sldMk cId="1597604907" sldId="899"/>
        </pc:sldMkLst>
        <pc:spChg chg="mod">
          <ac:chgData name="Mihaita Tisu" userId="374a1313-8fee-4a1e-87c9-ed36ea805bfa" providerId="ADAL" clId="{57455115-539D-4BA5-9A54-E1AC362ADB2F}" dt="2021-08-30T00:47:40.886" v="2915" actId="14100"/>
          <ac:spMkLst>
            <pc:docMk/>
            <pc:sldMk cId="1597604907" sldId="899"/>
            <ac:spMk id="854" creationId="{00000000-0000-0000-0000-000000000000}"/>
          </ac:spMkLst>
        </pc:spChg>
        <pc:spChg chg="mod">
          <ac:chgData name="Mihaita Tisu" userId="374a1313-8fee-4a1e-87c9-ed36ea805bfa" providerId="ADAL" clId="{57455115-539D-4BA5-9A54-E1AC362ADB2F}" dt="2021-08-30T00:47:54.189" v="2918" actId="1076"/>
          <ac:spMkLst>
            <pc:docMk/>
            <pc:sldMk cId="1597604907" sldId="899"/>
            <ac:spMk id="855" creationId="{00000000-0000-0000-0000-000000000000}"/>
          </ac:spMkLst>
        </pc:spChg>
        <pc:picChg chg="del">
          <ac:chgData name="Mihaita Tisu" userId="374a1313-8fee-4a1e-87c9-ed36ea805bfa" providerId="ADAL" clId="{57455115-539D-4BA5-9A54-E1AC362ADB2F}" dt="2021-08-30T00:47:59.518" v="2919" actId="478"/>
          <ac:picMkLst>
            <pc:docMk/>
            <pc:sldMk cId="1597604907" sldId="899"/>
            <ac:picMk id="4" creationId="{7C75692A-1BBD-4711-8E44-7842CA13B504}"/>
          </ac:picMkLst>
        </pc:picChg>
        <pc:picChg chg="add mod">
          <ac:chgData name="Mihaita Tisu" userId="374a1313-8fee-4a1e-87c9-ed36ea805bfa" providerId="ADAL" clId="{57455115-539D-4BA5-9A54-E1AC362ADB2F}" dt="2021-08-30T00:57:46.419" v="3900" actId="1076"/>
          <ac:picMkLst>
            <pc:docMk/>
            <pc:sldMk cId="1597604907" sldId="899"/>
            <ac:picMk id="5" creationId="{18E38185-EC4A-4FB9-B510-1EDD17A0D62F}"/>
          </ac:picMkLst>
        </pc:picChg>
      </pc:sldChg>
      <pc:sldChg chg="addSp delSp modSp add del mod ord modNotesTx">
        <pc:chgData name="Mihaita Tisu" userId="374a1313-8fee-4a1e-87c9-ed36ea805bfa" providerId="ADAL" clId="{57455115-539D-4BA5-9A54-E1AC362ADB2F}" dt="2021-08-30T01:22:00.172" v="4294" actId="47"/>
        <pc:sldMkLst>
          <pc:docMk/>
          <pc:sldMk cId="2607999458" sldId="900"/>
        </pc:sldMkLst>
        <pc:picChg chg="add mod">
          <ac:chgData name="Mihaita Tisu" userId="374a1313-8fee-4a1e-87c9-ed36ea805bfa" providerId="ADAL" clId="{57455115-539D-4BA5-9A54-E1AC362ADB2F}" dt="2021-08-30T01:12:20.907" v="4132" actId="1076"/>
          <ac:picMkLst>
            <pc:docMk/>
            <pc:sldMk cId="2607999458" sldId="900"/>
            <ac:picMk id="3" creationId="{041939FE-28AD-479C-B694-27CCA652FA1F}"/>
          </ac:picMkLst>
        </pc:picChg>
        <pc:picChg chg="del">
          <ac:chgData name="Mihaita Tisu" userId="374a1313-8fee-4a1e-87c9-ed36ea805bfa" providerId="ADAL" clId="{57455115-539D-4BA5-9A54-E1AC362ADB2F}" dt="2021-08-30T01:11:25.588" v="4124" actId="478"/>
          <ac:picMkLst>
            <pc:docMk/>
            <pc:sldMk cId="2607999458" sldId="900"/>
            <ac:picMk id="4" creationId="{D98F190A-5895-4C93-BDF7-05FDCDC3CB7C}"/>
          </ac:picMkLst>
        </pc:picChg>
      </pc:sldChg>
      <pc:sldChg chg="add del modNotesTx">
        <pc:chgData name="Mihaita Tisu" userId="374a1313-8fee-4a1e-87c9-ed36ea805bfa" providerId="ADAL" clId="{57455115-539D-4BA5-9A54-E1AC362ADB2F}" dt="2021-08-30T01:10:41.749" v="4118" actId="2696"/>
        <pc:sldMkLst>
          <pc:docMk/>
          <pc:sldMk cId="3856598112" sldId="900"/>
        </pc:sldMkLst>
      </pc:sldChg>
      <pc:sldChg chg="delSp modSp add del mod modNotesTx">
        <pc:chgData name="Mihaita Tisu" userId="374a1313-8fee-4a1e-87c9-ed36ea805bfa" providerId="ADAL" clId="{57455115-539D-4BA5-9A54-E1AC362ADB2F}" dt="2021-08-30T01:02:00.139" v="4087" actId="47"/>
        <pc:sldMkLst>
          <pc:docMk/>
          <pc:sldMk cId="4005142073" sldId="900"/>
        </pc:sldMkLst>
        <pc:spChg chg="del">
          <ac:chgData name="Mihaita Tisu" userId="374a1313-8fee-4a1e-87c9-ed36ea805bfa" providerId="ADAL" clId="{57455115-539D-4BA5-9A54-E1AC362ADB2F}" dt="2021-08-30T01:01:33.154" v="4083" actId="478"/>
          <ac:spMkLst>
            <pc:docMk/>
            <pc:sldMk cId="4005142073" sldId="900"/>
            <ac:spMk id="13" creationId="{E4B9D4D7-6750-4AC8-B7FA-BDFB4140CEBA}"/>
          </ac:spMkLst>
        </pc:spChg>
        <pc:picChg chg="del mod">
          <ac:chgData name="Mihaita Tisu" userId="374a1313-8fee-4a1e-87c9-ed36ea805bfa" providerId="ADAL" clId="{57455115-539D-4BA5-9A54-E1AC362ADB2F}" dt="2021-08-30T01:01:34.898" v="4085" actId="478"/>
          <ac:picMkLst>
            <pc:docMk/>
            <pc:sldMk cId="4005142073" sldId="900"/>
            <ac:picMk id="12" creationId="{F8264054-7526-4AB6-976F-EA80E1590EC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b="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b="0" dirty="0"/>
          </a:p>
        </p:txBody>
      </p:sp>
    </p:spTree>
    <p:extLst>
      <p:ext uri="{BB962C8B-B14F-4D97-AF65-F5344CB8AC3E}">
        <p14:creationId xmlns:p14="http://schemas.microsoft.com/office/powerpoint/2010/main" val="196500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endParaRPr lang="en-US" b="0" i="0" dirty="0">
              <a:solidFill>
                <a:srgbClr val="42526E"/>
              </a:solidFill>
              <a:effectLst/>
              <a:latin typeface="Charlie Display"/>
            </a:endParaRPr>
          </a:p>
        </p:txBody>
      </p:sp>
    </p:spTree>
    <p:extLst>
      <p:ext uri="{BB962C8B-B14F-4D97-AF65-F5344CB8AC3E}">
        <p14:creationId xmlns:p14="http://schemas.microsoft.com/office/powerpoint/2010/main" val="2331110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2510468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172200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3141320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29814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3202931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3202275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127259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indent="0" algn="l">
              <a:buNone/>
            </a:pPr>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1325384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endParaRPr lang="en-US" b="0" i="0" dirty="0">
              <a:solidFill>
                <a:srgbClr val="EEEEEE"/>
              </a:solidFill>
              <a:effectLst/>
              <a:latin typeface="Open Sans" panose="020B0606030504020204" pitchFamily="34" charset="0"/>
            </a:endParaRPr>
          </a:p>
        </p:txBody>
      </p:sp>
    </p:spTree>
    <p:extLst>
      <p:ext uri="{BB962C8B-B14F-4D97-AF65-F5344CB8AC3E}">
        <p14:creationId xmlns:p14="http://schemas.microsoft.com/office/powerpoint/2010/main" val="10217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2323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2014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77373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318777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074759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endParaRPr lang="en-US" dirty="0"/>
          </a:p>
        </p:txBody>
      </p:sp>
    </p:spTree>
    <p:extLst>
      <p:ext uri="{BB962C8B-B14F-4D97-AF65-F5344CB8AC3E}">
        <p14:creationId xmlns:p14="http://schemas.microsoft.com/office/powerpoint/2010/main" val="22778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b="1"/>
            </a:pPr>
            <a:endParaRPr lang="en-US" dirty="0"/>
          </a:p>
        </p:txBody>
      </p:sp>
    </p:spTree>
    <p:extLst>
      <p:ext uri="{BB962C8B-B14F-4D97-AF65-F5344CB8AC3E}">
        <p14:creationId xmlns:p14="http://schemas.microsoft.com/office/powerpoint/2010/main" val="71068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114844" y="13081000"/>
            <a:ext cx="2141613" cy="471924"/>
          </a:xfrm>
          <a:prstGeom prst="rect">
            <a:avLst/>
          </a:prstGeom>
        </p:spPr>
        <p:txBody>
          <a:bodyPr/>
          <a:lstStyle>
            <a:lvl1pPr algn="ctr">
              <a:defRPr sz="2400" b="0"/>
            </a:lvl1pPr>
          </a:lstStyle>
          <a:p>
            <a:r>
              <a:rPr lang="en-US"/>
              <a:t>Apprenticeship</a:t>
            </a:r>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hasCustomPrompt="1"/>
          </p:nvPr>
        </p:nvSpPr>
        <p:spPr>
          <a:xfrm>
            <a:off x="1703286" y="210051"/>
            <a:ext cx="1763302" cy="390491"/>
          </a:xfrm>
          <a:prstGeom prst="rect">
            <a:avLst/>
          </a:prstGeom>
        </p:spPr>
        <p:txBody>
          <a:bodyPr wrap="none" lIns="71437" tIns="71437" rIns="71437" bIns="71437">
            <a:spAutoFit/>
          </a:bodyPr>
          <a:lstStyle>
            <a:lvl1pPr>
              <a:defRPr/>
            </a:lvl1pPr>
          </a:lstStyle>
          <a:p>
            <a:pPr marL="0" indent="0">
              <a:buSzTx/>
              <a:buNone/>
              <a:defRPr sz="1600"/>
            </a:pP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a:solidFill>
                  <a:srgbClr val="FFFFFF"/>
                </a:solidFill>
                <a:latin typeface="+mn-lt"/>
                <a:ea typeface="+mn-ea"/>
                <a:cs typeface="+mn-cs"/>
                <a:sym typeface="Helvetica"/>
              </a:rPr>
              <a:t>Client Name  </a:t>
            </a:r>
            <a:r>
              <a:rPr b="0" i="0">
                <a:solidFill>
                  <a:srgbClr val="FFFFFF"/>
                </a:solidFill>
                <a:latin typeface="Arial" panose="020B0604020202020204" pitchFamily="34" charset="0"/>
                <a:cs typeface="Arial" panose="020B0604020202020204" pitchFamily="34" charset="0"/>
              </a:rPr>
              <a:t>Presentation Title  -  </a:t>
            </a:r>
            <a:r>
              <a:rPr b="1">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a:latin typeface="+mn-lt"/>
                <a:ea typeface="+mn-ea"/>
                <a:cs typeface="+mn-cs"/>
                <a:sym typeface="Helvetica"/>
              </a:rPr>
              <a:t>Client name  </a:t>
            </a:r>
            <a:r>
              <a:rPr b="0" i="0">
                <a:latin typeface="Arial" panose="020B0604020202020204" pitchFamily="34" charset="0"/>
                <a:cs typeface="Arial" panose="020B0604020202020204" pitchFamily="34" charset="0"/>
              </a:rPr>
              <a:t>// </a:t>
            </a:r>
            <a:r>
              <a:rPr b="1">
                <a:latin typeface="+mn-lt"/>
                <a:ea typeface="+mn-ea"/>
                <a:cs typeface="+mn-cs"/>
                <a:sym typeface="Helvetica"/>
              </a:rPr>
              <a:t> </a:t>
            </a:r>
            <a:r>
              <a:rPr b="0" i="0">
                <a:latin typeface="Arial" panose="020B0604020202020204" pitchFamily="34" charset="0"/>
                <a:cs typeface="Arial" panose="020B0604020202020204" pitchFamily="34" charset="0"/>
              </a:rPr>
              <a:t>presentation name  //  © Copyright 2020 </a:t>
            </a:r>
            <a:r>
              <a:rPr b="0" i="0" err="1">
                <a:latin typeface="Arial" panose="020B0604020202020204" pitchFamily="34" charset="0"/>
                <a:cs typeface="Arial" panose="020B0604020202020204" pitchFamily="34" charset="0"/>
              </a:rPr>
              <a:t>Endava</a:t>
            </a:r>
            <a:r>
              <a:rPr b="0" i="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extLst>
      <p:ext uri="{BB962C8B-B14F-4D97-AF65-F5344CB8AC3E}">
        <p14:creationId xmlns:p14="http://schemas.microsoft.com/office/powerpoint/2010/main" val="58772600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a:latin typeface="+mn-lt"/>
                <a:ea typeface="+mn-ea"/>
                <a:cs typeface="+mn-cs"/>
                <a:sym typeface="Helvetica"/>
              </a:rPr>
              <a:t>brasov Apprenticeship </a:t>
            </a:r>
            <a:r>
              <a:rPr b="0" i="0">
                <a:latin typeface="Arial" panose="020B0604020202020204" pitchFamily="34" charset="0"/>
                <a:cs typeface="Arial" panose="020B0604020202020204" pitchFamily="34" charset="0"/>
              </a:rPr>
              <a:t>// </a:t>
            </a:r>
            <a:r>
              <a:rPr lang="en-US" b="0" i="0">
                <a:latin typeface="Arial" panose="020B0604020202020204" pitchFamily="34" charset="0"/>
                <a:cs typeface="Arial" panose="020B0604020202020204" pitchFamily="34" charset="0"/>
              </a:rPr>
              <a:t>Clean coding</a:t>
            </a:r>
            <a:r>
              <a:rPr b="0" i="0">
                <a:latin typeface="Arial" panose="020B0604020202020204" pitchFamily="34" charset="0"/>
                <a:cs typeface="Arial" panose="020B0604020202020204" pitchFamily="34" charset="0"/>
              </a:rPr>
              <a:t>  //  © Copyright 202</a:t>
            </a:r>
            <a:r>
              <a:rPr lang="en-US" b="0" i="0">
                <a:latin typeface="Arial" panose="020B0604020202020204" pitchFamily="34" charset="0"/>
                <a:cs typeface="Arial" panose="020B0604020202020204" pitchFamily="34" charset="0"/>
              </a:rPr>
              <a:t>1</a:t>
            </a:r>
            <a:r>
              <a:rPr b="0" i="0">
                <a:latin typeface="Arial" panose="020B0604020202020204" pitchFamily="34" charset="0"/>
                <a:cs typeface="Arial" panose="020B0604020202020204" pitchFamily="34" charset="0"/>
              </a:rPr>
              <a:t> Endava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57" r:id="rId5"/>
    <p:sldLayoutId id="2147483660" r:id="rId6"/>
    <p:sldLayoutId id="2147483661"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tif"/><Relationship Id="rId7"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tif"/></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pPr>
              <a:lnSpc>
                <a:spcPct val="80000"/>
              </a:lnSpc>
              <a:defRPr sz="7000" cap="none" spc="-209"/>
            </a:pPr>
            <a:r>
              <a:rPr lang="en-US"/>
              <a:t>Introduction to DevOps</a:t>
            </a:r>
            <a:endParaRPr/>
          </a:p>
        </p:txBody>
      </p:sp>
      <p:pic>
        <p:nvPicPr>
          <p:cNvPr id="96" name="Image" descr="Image"/>
          <p:cNvPicPr>
            <a:picLocks noChangeAspect="1"/>
          </p:cNvPicPr>
          <p:nvPr/>
        </p:nvPicPr>
        <p:blipFill>
          <a:blip r:embed="rId2"/>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10</a:t>
            </a:fld>
            <a:endParaRPr sz="2400"/>
          </a:p>
        </p:txBody>
      </p:sp>
      <p:sp>
        <p:nvSpPr>
          <p:cNvPr id="854" name="Circle"/>
          <p:cNvSpPr/>
          <p:nvPr/>
        </p:nvSpPr>
        <p:spPr>
          <a:xfrm>
            <a:off x="526113" y="816709"/>
            <a:ext cx="3546468" cy="3368428"/>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ED4F8DB6-021F-40FF-B04E-1DE7F8ADCD16}"/>
              </a:ext>
            </a:extLst>
          </p:cNvPr>
          <p:cNvSpPr txBox="1"/>
          <p:nvPr/>
        </p:nvSpPr>
        <p:spPr>
          <a:xfrm>
            <a:off x="10098649" y="4917514"/>
            <a:ext cx="6812021" cy="7598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pic>
        <p:nvPicPr>
          <p:cNvPr id="3" name="Picture 2">
            <a:extLst>
              <a:ext uri="{FF2B5EF4-FFF2-40B4-BE49-F238E27FC236}">
                <a16:creationId xmlns:a16="http://schemas.microsoft.com/office/drawing/2014/main" id="{E5F3CBA9-1FF5-4716-8018-F2E0C06F717B}"/>
              </a:ext>
            </a:extLst>
          </p:cNvPr>
          <p:cNvPicPr>
            <a:picLocks noChangeAspect="1"/>
          </p:cNvPicPr>
          <p:nvPr/>
        </p:nvPicPr>
        <p:blipFill>
          <a:blip r:embed="rId4"/>
          <a:stretch>
            <a:fillRect/>
          </a:stretch>
        </p:blipFill>
        <p:spPr>
          <a:xfrm>
            <a:off x="3177934" y="1581216"/>
            <a:ext cx="20937415" cy="10752350"/>
          </a:xfrm>
          <a:prstGeom prst="rect">
            <a:avLst/>
          </a:prstGeom>
        </p:spPr>
      </p:pic>
      <p:sp>
        <p:nvSpPr>
          <p:cNvPr id="15" name="Circle">
            <a:extLst>
              <a:ext uri="{FF2B5EF4-FFF2-40B4-BE49-F238E27FC236}">
                <a16:creationId xmlns:a16="http://schemas.microsoft.com/office/drawing/2014/main" id="{2E247ABE-E333-4CAD-B683-40F04D09879C}"/>
              </a:ext>
            </a:extLst>
          </p:cNvPr>
          <p:cNvSpPr/>
          <p:nvPr/>
        </p:nvSpPr>
        <p:spPr>
          <a:xfrm>
            <a:off x="526113" y="816709"/>
            <a:ext cx="3546468" cy="3368428"/>
          </a:xfrm>
          <a:prstGeom prst="ellipse">
            <a:avLst/>
          </a:prstGeom>
          <a:solidFill>
            <a:schemeClr val="bg2"/>
          </a:solidFill>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16" name="TITLE GOES…">
            <a:extLst>
              <a:ext uri="{FF2B5EF4-FFF2-40B4-BE49-F238E27FC236}">
                <a16:creationId xmlns:a16="http://schemas.microsoft.com/office/drawing/2014/main" id="{EA352363-2B7C-419F-8F4F-BE09AC7DB73C}"/>
              </a:ext>
            </a:extLst>
          </p:cNvPr>
          <p:cNvSpPr txBox="1"/>
          <p:nvPr/>
        </p:nvSpPr>
        <p:spPr>
          <a:xfrm>
            <a:off x="766673" y="1982677"/>
            <a:ext cx="3156259" cy="1210588"/>
          </a:xfrm>
          <a:prstGeom prst="rect">
            <a:avLst/>
          </a:prstGeom>
          <a:solidFill>
            <a:schemeClr val="bg2"/>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What is DevOps? </a:t>
            </a:r>
          </a:p>
        </p:txBody>
      </p:sp>
    </p:spTree>
    <p:extLst>
      <p:ext uri="{BB962C8B-B14F-4D97-AF65-F5344CB8AC3E}">
        <p14:creationId xmlns:p14="http://schemas.microsoft.com/office/powerpoint/2010/main" val="2226907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10070737" y="2519901"/>
            <a:ext cx="9833904" cy="5335661"/>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lstStyle>
            <a:lvl1pPr algn="ctr" defTabSz="825500">
              <a:lnSpc>
                <a:spcPct val="100000"/>
              </a:lnSpc>
              <a:defRPr sz="3200" cap="none" spc="0">
                <a:solidFill>
                  <a:srgbClr val="DE411B"/>
                </a:solidFill>
              </a:defRPr>
            </a:lvl1pPr>
          </a:lstStyle>
          <a:p>
            <a:r>
              <a:rPr lang="en-US"/>
              <a:t>2</a:t>
            </a:r>
            <a:endParaRPr/>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p>
            <a:endParaRP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a:lnSpc>
                <a:spcPct val="80000"/>
              </a:lnSpc>
              <a:defRPr sz="7000" cap="none" spc="-209"/>
            </a:pPr>
            <a:r>
              <a:rPr lang="en-US"/>
              <a:t>Introduction to CI/CD</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a:t>11</a:t>
            </a:fld>
            <a:endParaRPr/>
          </a:p>
        </p:txBody>
      </p:sp>
    </p:spTree>
    <p:extLst>
      <p:ext uri="{BB962C8B-B14F-4D97-AF65-F5344CB8AC3E}">
        <p14:creationId xmlns:p14="http://schemas.microsoft.com/office/powerpoint/2010/main" val="155871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sz="2400"/>
              <a:t>12</a:t>
            </a:fld>
            <a:endParaRPr sz="2400"/>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166730" y="6032031"/>
            <a:ext cx="3989907" cy="23185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What is Continuous Integration? </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AA06D6-5B3D-44A7-B880-2ABA44E52997}"/>
              </a:ext>
            </a:extLst>
          </p:cNvPr>
          <p:cNvSpPr txBox="1"/>
          <p:nvPr/>
        </p:nvSpPr>
        <p:spPr>
          <a:xfrm>
            <a:off x="9263270" y="10624578"/>
            <a:ext cx="13000382" cy="1867818"/>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algn="l" defTabSz="821531">
              <a:lnSpc>
                <a:spcPct val="100000"/>
              </a:lnSpc>
              <a:spcBef>
                <a:spcPts val="3000"/>
              </a:spcBef>
            </a:pPr>
            <a:r>
              <a:rPr lang="en-US" sz="2800" b="0" i="1">
                <a:solidFill>
                  <a:schemeClr val="bg2"/>
                </a:solidFill>
                <a:effectLst/>
              </a:rPr>
              <a:t>Continuous integration refers to the build and unit testing stages of the software release process. Every revision that is committed triggers an automated build and test.</a:t>
            </a:r>
            <a:endParaRPr lang="en-US" sz="2800" b="0" cap="none" spc="0">
              <a:solidFill>
                <a:schemeClr val="bg2"/>
              </a:solidFill>
              <a:ea typeface="Helvetica Light"/>
              <a:cs typeface="Arial" panose="020B0604020202020204" pitchFamily="34" charset="0"/>
              <a:sym typeface="Helvetica Light"/>
            </a:endParaRPr>
          </a:p>
        </p:txBody>
      </p:sp>
      <p:pic>
        <p:nvPicPr>
          <p:cNvPr id="7" name="Picture 6">
            <a:extLst>
              <a:ext uri="{FF2B5EF4-FFF2-40B4-BE49-F238E27FC236}">
                <a16:creationId xmlns:a16="http://schemas.microsoft.com/office/drawing/2014/main" id="{92571FA3-165F-4B5A-AD58-AB72D62D0F54}"/>
              </a:ext>
            </a:extLst>
          </p:cNvPr>
          <p:cNvPicPr>
            <a:picLocks noChangeAspect="1"/>
          </p:cNvPicPr>
          <p:nvPr/>
        </p:nvPicPr>
        <p:blipFill>
          <a:blip r:embed="rId4"/>
          <a:stretch>
            <a:fillRect/>
          </a:stretch>
        </p:blipFill>
        <p:spPr>
          <a:xfrm>
            <a:off x="9216888" y="895260"/>
            <a:ext cx="13000382" cy="9729318"/>
          </a:xfrm>
          <a:prstGeom prst="rect">
            <a:avLst/>
          </a:prstGeom>
        </p:spPr>
      </p:pic>
      <p:grpSp>
        <p:nvGrpSpPr>
          <p:cNvPr id="10" name="Group">
            <a:extLst>
              <a:ext uri="{FF2B5EF4-FFF2-40B4-BE49-F238E27FC236}">
                <a16:creationId xmlns:a16="http://schemas.microsoft.com/office/drawing/2014/main" id="{C533DFF1-BBA7-49F2-8096-5D89BEF71164}"/>
              </a:ext>
            </a:extLst>
          </p:cNvPr>
          <p:cNvGrpSpPr/>
          <p:nvPr/>
        </p:nvGrpSpPr>
        <p:grpSpPr>
          <a:xfrm>
            <a:off x="1708361" y="1469947"/>
            <a:ext cx="2172493" cy="2172493"/>
            <a:chOff x="0" y="0"/>
            <a:chExt cx="2172492" cy="2172492"/>
          </a:xfrm>
        </p:grpSpPr>
        <p:sp>
          <p:nvSpPr>
            <p:cNvPr id="11" name="Circle">
              <a:extLst>
                <a:ext uri="{FF2B5EF4-FFF2-40B4-BE49-F238E27FC236}">
                  <a16:creationId xmlns:a16="http://schemas.microsoft.com/office/drawing/2014/main" id="{39AFA2B8-F2A0-4832-B909-33DF7458E7A5}"/>
                </a:ext>
              </a:extLst>
            </p:cNvPr>
            <p:cNvSpPr/>
            <p:nvPr/>
          </p:nvSpPr>
          <p:spPr>
            <a:xfrm>
              <a:off x="0" y="0"/>
              <a:ext cx="2172493" cy="2172493"/>
            </a:xfrm>
            <a:prstGeom prst="ellipse">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pic>
          <p:nvPicPr>
            <p:cNvPr id="12" name="Graphic 5" descr="Graphic 5">
              <a:extLst>
                <a:ext uri="{FF2B5EF4-FFF2-40B4-BE49-F238E27FC236}">
                  <a16:creationId xmlns:a16="http://schemas.microsoft.com/office/drawing/2014/main" id="{702A613D-D1C3-421C-AC33-E974681B2843}"/>
                </a:ext>
              </a:extLst>
            </p:cNvPr>
            <p:cNvPicPr>
              <a:picLocks noChangeAspect="1"/>
            </p:cNvPicPr>
            <p:nvPr/>
          </p:nvPicPr>
          <p:blipFill>
            <a:blip r:embed="rId5"/>
            <a:stretch>
              <a:fillRect/>
            </a:stretch>
          </p:blipFill>
          <p:spPr>
            <a:xfrm>
              <a:off x="683438" y="764356"/>
              <a:ext cx="805617" cy="805616"/>
            </a:xfrm>
            <a:prstGeom prst="rect">
              <a:avLst/>
            </a:prstGeom>
            <a:ln w="12700" cap="flat">
              <a:noFill/>
              <a:miter lim="400000"/>
            </a:ln>
            <a:effectLst/>
          </p:spPr>
        </p:pic>
      </p:grpSp>
      <p:sp>
        <p:nvSpPr>
          <p:cNvPr id="14" name="Presentation Matters">
            <a:extLst>
              <a:ext uri="{FF2B5EF4-FFF2-40B4-BE49-F238E27FC236}">
                <a16:creationId xmlns:a16="http://schemas.microsoft.com/office/drawing/2014/main" id="{05D5F3FC-DBB1-4382-B853-991D134BED71}"/>
              </a:ext>
            </a:extLst>
          </p:cNvPr>
          <p:cNvSpPr txBox="1"/>
          <p:nvPr/>
        </p:nvSpPr>
        <p:spPr>
          <a:xfrm>
            <a:off x="825155" y="3804275"/>
            <a:ext cx="3938904" cy="13336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nSpc>
                <a:spcPct val="80000"/>
              </a:lnSpc>
              <a:defRPr sz="5000" cap="none" spc="-150">
                <a:solidFill>
                  <a:srgbClr val="1D1D1D"/>
                </a:solidFill>
              </a:defRPr>
            </a:lvl1pPr>
          </a:lstStyle>
          <a:p>
            <a:pPr algn="ctr"/>
            <a:r>
              <a:rPr lang="en-US"/>
              <a:t>Continuous Integration</a:t>
            </a:r>
            <a:endParaRPr/>
          </a:p>
        </p:txBody>
      </p:sp>
      <p:pic>
        <p:nvPicPr>
          <p:cNvPr id="1026" name="Picture 2">
            <a:extLst>
              <a:ext uri="{FF2B5EF4-FFF2-40B4-BE49-F238E27FC236}">
                <a16:creationId xmlns:a16="http://schemas.microsoft.com/office/drawing/2014/main" id="{D1EED69A-50D4-457A-97C2-DBECF07DFF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131" y="6136239"/>
            <a:ext cx="9834850" cy="4327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489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13</a:t>
            </a:fld>
            <a:endParaRPr sz="2400"/>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166730" y="6586028"/>
            <a:ext cx="3989907"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 Continuous Integration</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AA06D6-5B3D-44A7-B880-2ABA44E52997}"/>
              </a:ext>
            </a:extLst>
          </p:cNvPr>
          <p:cNvSpPr txBox="1"/>
          <p:nvPr/>
        </p:nvSpPr>
        <p:spPr>
          <a:xfrm>
            <a:off x="9263270" y="10038521"/>
            <a:ext cx="13000382"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endParaRPr lang="en-US"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14" name="Content Placeholder 4">
            <a:extLst>
              <a:ext uri="{FF2B5EF4-FFF2-40B4-BE49-F238E27FC236}">
                <a16:creationId xmlns:a16="http://schemas.microsoft.com/office/drawing/2014/main" id="{382D193C-DBF4-4E1F-9581-D1BBBDA36283}"/>
              </a:ext>
            </a:extLst>
          </p:cNvPr>
          <p:cNvSpPr txBox="1">
            <a:spLocks/>
          </p:cNvSpPr>
          <p:nvPr/>
        </p:nvSpPr>
        <p:spPr>
          <a:xfrm>
            <a:off x="8321294" y="1765412"/>
            <a:ext cx="13465280" cy="11524033"/>
          </a:xfrm>
          <a:prstGeom prst="rect">
            <a:avLst/>
          </a:prstGeom>
        </p:spPr>
        <p:txBody>
          <a:bodyPr/>
          <a:lst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a:lstStyle>
          <a:p>
            <a:pPr marL="0" lvl="1" algn="just" hangingPunct="1"/>
            <a:r>
              <a:rPr lang="en-US" sz="3200" b="1" dirty="0">
                <a:solidFill>
                  <a:schemeClr val="bg2"/>
                </a:solidFill>
              </a:rPr>
              <a:t>CI benefits:</a:t>
            </a:r>
          </a:p>
          <a:p>
            <a:pPr lvl="2" indent="-285750" algn="just" hangingPunct="1">
              <a:buFont typeface="Arial" panose="020B0604020202020204" pitchFamily="34" charset="0"/>
              <a:buChar char="•"/>
            </a:pPr>
            <a:r>
              <a:rPr lang="en-US" sz="3200" dirty="0">
                <a:solidFill>
                  <a:schemeClr val="bg2"/>
                </a:solidFill>
              </a:rPr>
              <a:t>Improve Developer Productivity</a:t>
            </a:r>
          </a:p>
          <a:p>
            <a:pPr lvl="2" indent="-285750" algn="just" hangingPunct="1">
              <a:buFont typeface="Arial" panose="020B0604020202020204" pitchFamily="34" charset="0"/>
              <a:buChar char="•"/>
            </a:pPr>
            <a:r>
              <a:rPr lang="en-US" sz="3200" dirty="0">
                <a:solidFill>
                  <a:schemeClr val="bg2"/>
                </a:solidFill>
              </a:rPr>
              <a:t>Find and Address Bugs Earlier</a:t>
            </a:r>
          </a:p>
          <a:p>
            <a:pPr marL="0" lvl="1" algn="just" hangingPunct="1"/>
            <a:r>
              <a:rPr lang="en-US" sz="3200" b="1" dirty="0">
                <a:solidFill>
                  <a:schemeClr val="bg2"/>
                </a:solidFill>
              </a:rPr>
              <a:t>How to implement CI?</a:t>
            </a:r>
          </a:p>
          <a:p>
            <a:pPr lvl="2" indent="-285750" algn="just" hangingPunct="1">
              <a:buFont typeface="Arial" panose="020B0604020202020204" pitchFamily="34" charset="0"/>
              <a:buChar char="•"/>
            </a:pPr>
            <a:r>
              <a:rPr lang="en-US" sz="3200" dirty="0">
                <a:solidFill>
                  <a:schemeClr val="bg2"/>
                </a:solidFill>
              </a:rPr>
              <a:t>Keep everything under version control</a:t>
            </a:r>
          </a:p>
          <a:p>
            <a:pPr lvl="2" indent="-285750" algn="just" hangingPunct="1">
              <a:buFont typeface="Arial" panose="020B0604020202020204" pitchFamily="34" charset="0"/>
              <a:buChar char="•"/>
            </a:pPr>
            <a:r>
              <a:rPr lang="en-US" sz="3200" dirty="0">
                <a:solidFill>
                  <a:schemeClr val="bg2"/>
                </a:solidFill>
              </a:rPr>
              <a:t>Create automated builds</a:t>
            </a:r>
          </a:p>
          <a:p>
            <a:pPr lvl="2" indent="-285750" algn="just" hangingPunct="1">
              <a:buFont typeface="Arial" panose="020B0604020202020204" pitchFamily="34" charset="0"/>
              <a:buChar char="•"/>
            </a:pPr>
            <a:r>
              <a:rPr lang="en-US" sz="3200" dirty="0">
                <a:solidFill>
                  <a:schemeClr val="bg2"/>
                </a:solidFill>
              </a:rPr>
              <a:t>Get agreement from your team for the new way of working</a:t>
            </a:r>
          </a:p>
          <a:p>
            <a:pPr marL="0" lvl="1" algn="just" hangingPunct="1"/>
            <a:r>
              <a:rPr lang="en-US" sz="3200" b="1" dirty="0">
                <a:solidFill>
                  <a:schemeClr val="bg2"/>
                </a:solidFill>
              </a:rPr>
              <a:t>Some tools:</a:t>
            </a:r>
          </a:p>
          <a:p>
            <a:pPr marL="1462617" lvl="3" indent="-457200" algn="just" hangingPunct="1">
              <a:buFont typeface="Wingdings" panose="05000000000000000000" pitchFamily="2" charset="2"/>
              <a:buChar char="ü"/>
            </a:pPr>
            <a:r>
              <a:rPr lang="en-US" sz="3200" dirty="0">
                <a:solidFill>
                  <a:schemeClr val="bg2"/>
                </a:solidFill>
              </a:rPr>
              <a:t> </a:t>
            </a:r>
            <a:r>
              <a:rPr lang="en-US" sz="3200" b="1" dirty="0">
                <a:solidFill>
                  <a:schemeClr val="bg2"/>
                </a:solidFill>
              </a:rPr>
              <a:t>Jenkins</a:t>
            </a:r>
          </a:p>
          <a:p>
            <a:pPr marL="1462617" lvl="3" indent="-457200" algn="just" hangingPunct="1">
              <a:buFont typeface="Wingdings" panose="05000000000000000000" pitchFamily="2" charset="2"/>
              <a:buChar char="ü"/>
            </a:pPr>
            <a:r>
              <a:rPr lang="en-US" sz="3200" b="1" dirty="0">
                <a:solidFill>
                  <a:schemeClr val="bg2"/>
                </a:solidFill>
              </a:rPr>
              <a:t>Travis CI </a:t>
            </a:r>
          </a:p>
          <a:p>
            <a:pPr marL="1462617" lvl="3" indent="-457200" algn="just" hangingPunct="1">
              <a:buFont typeface="Wingdings" panose="05000000000000000000" pitchFamily="2" charset="2"/>
              <a:buChar char="ü"/>
            </a:pPr>
            <a:r>
              <a:rPr lang="en-US" sz="3200" b="1" dirty="0">
                <a:solidFill>
                  <a:schemeClr val="bg2"/>
                </a:solidFill>
              </a:rPr>
              <a:t>Bamboo, </a:t>
            </a:r>
          </a:p>
          <a:p>
            <a:pPr marL="1462617" lvl="3" indent="-457200" algn="just" hangingPunct="1">
              <a:buFont typeface="Wingdings" panose="05000000000000000000" pitchFamily="2" charset="2"/>
              <a:buChar char="ü"/>
            </a:pPr>
            <a:r>
              <a:rPr lang="en-US" sz="3200" b="1" dirty="0">
                <a:solidFill>
                  <a:schemeClr val="bg2"/>
                </a:solidFill>
              </a:rPr>
              <a:t>Team City</a:t>
            </a:r>
          </a:p>
        </p:txBody>
      </p:sp>
      <p:pic>
        <p:nvPicPr>
          <p:cNvPr id="15" name="Picture 2" descr="Резултат слика за jenkins ci logo">
            <a:extLst>
              <a:ext uri="{FF2B5EF4-FFF2-40B4-BE49-F238E27FC236}">
                <a16:creationId xmlns:a16="http://schemas.microsoft.com/office/drawing/2014/main" id="{D41AC665-69CE-43EF-B237-5DBBDCEA6A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89539" y="9470219"/>
            <a:ext cx="2320925" cy="7464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Резултат слика за travis ci logo">
            <a:extLst>
              <a:ext uri="{FF2B5EF4-FFF2-40B4-BE49-F238E27FC236}">
                <a16:creationId xmlns:a16="http://schemas.microsoft.com/office/drawing/2014/main" id="{5CECA60B-B025-4C4D-A0A2-D0BFF31802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672200" y="10383043"/>
            <a:ext cx="2384115" cy="7464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Резултат слика за bamboo ci logo">
            <a:extLst>
              <a:ext uri="{FF2B5EF4-FFF2-40B4-BE49-F238E27FC236}">
                <a16:creationId xmlns:a16="http://schemas.microsoft.com/office/drawing/2014/main" id="{35B84877-D41C-4E56-8A5F-F5CEFF0A17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72201" y="11296145"/>
            <a:ext cx="2730246" cy="6544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Резултат слика за teamcity ci logo">
            <a:extLst>
              <a:ext uri="{FF2B5EF4-FFF2-40B4-BE49-F238E27FC236}">
                <a16:creationId xmlns:a16="http://schemas.microsoft.com/office/drawing/2014/main" id="{42FE79B5-E2E8-4871-A613-370121AEA54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672201" y="12285806"/>
            <a:ext cx="2908623" cy="6544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a:extLst>
              <a:ext uri="{FF2B5EF4-FFF2-40B4-BE49-F238E27FC236}">
                <a16:creationId xmlns:a16="http://schemas.microsoft.com/office/drawing/2014/main" id="{4C622572-7A12-4AAB-954E-A4B43F053821}"/>
              </a:ext>
            </a:extLst>
          </p:cNvPr>
          <p:cNvGrpSpPr/>
          <p:nvPr/>
        </p:nvGrpSpPr>
        <p:grpSpPr>
          <a:xfrm>
            <a:off x="1748660" y="1175359"/>
            <a:ext cx="2172494" cy="2172494"/>
            <a:chOff x="0" y="0"/>
            <a:chExt cx="2172493" cy="2172493"/>
          </a:xfrm>
        </p:grpSpPr>
        <p:sp>
          <p:nvSpPr>
            <p:cNvPr id="23" name="Circle">
              <a:extLst>
                <a:ext uri="{FF2B5EF4-FFF2-40B4-BE49-F238E27FC236}">
                  <a16:creationId xmlns:a16="http://schemas.microsoft.com/office/drawing/2014/main" id="{085D1999-0F9B-499A-B0F0-D0C0ED6688FB}"/>
                </a:ext>
              </a:extLst>
            </p:cNvPr>
            <p:cNvSpPr/>
            <p:nvPr/>
          </p:nvSpPr>
          <p:spPr>
            <a:xfrm>
              <a:off x="0" y="0"/>
              <a:ext cx="2172493" cy="2172493"/>
            </a:xfrm>
            <a:prstGeom prst="ellipse">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pic>
          <p:nvPicPr>
            <p:cNvPr id="24" name="Graphic 5" descr="Graphic 5">
              <a:extLst>
                <a:ext uri="{FF2B5EF4-FFF2-40B4-BE49-F238E27FC236}">
                  <a16:creationId xmlns:a16="http://schemas.microsoft.com/office/drawing/2014/main" id="{4440435D-76A9-4FD7-A4FC-F52C8D565DDB}"/>
                </a:ext>
              </a:extLst>
            </p:cNvPr>
            <p:cNvPicPr>
              <a:picLocks noChangeAspect="1"/>
            </p:cNvPicPr>
            <p:nvPr/>
          </p:nvPicPr>
          <p:blipFill>
            <a:blip r:embed="rId8"/>
            <a:stretch>
              <a:fillRect/>
            </a:stretch>
          </p:blipFill>
          <p:spPr>
            <a:xfrm>
              <a:off x="683438" y="764356"/>
              <a:ext cx="805617" cy="805616"/>
            </a:xfrm>
            <a:prstGeom prst="rect">
              <a:avLst/>
            </a:prstGeom>
            <a:ln w="12700" cap="flat">
              <a:noFill/>
              <a:miter lim="400000"/>
            </a:ln>
            <a:effectLst/>
          </p:spPr>
        </p:pic>
      </p:grpSp>
      <p:sp>
        <p:nvSpPr>
          <p:cNvPr id="25" name="Presentation Matters">
            <a:extLst>
              <a:ext uri="{FF2B5EF4-FFF2-40B4-BE49-F238E27FC236}">
                <a16:creationId xmlns:a16="http://schemas.microsoft.com/office/drawing/2014/main" id="{DF96375F-1BFF-4A7B-8692-A300BB935151}"/>
              </a:ext>
            </a:extLst>
          </p:cNvPr>
          <p:cNvSpPr txBox="1"/>
          <p:nvPr/>
        </p:nvSpPr>
        <p:spPr>
          <a:xfrm>
            <a:off x="865454" y="3509687"/>
            <a:ext cx="3938904" cy="13336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nSpc>
                <a:spcPct val="80000"/>
              </a:lnSpc>
              <a:defRPr sz="5000" cap="none" spc="-150">
                <a:solidFill>
                  <a:srgbClr val="1D1D1D"/>
                </a:solidFill>
              </a:defRPr>
            </a:lvl1pPr>
          </a:lstStyle>
          <a:p>
            <a:pPr algn="ctr"/>
            <a:r>
              <a:rPr lang="en-US"/>
              <a:t>Continuous Integration</a:t>
            </a:r>
            <a:endParaRPr/>
          </a:p>
        </p:txBody>
      </p:sp>
    </p:spTree>
    <p:extLst>
      <p:ext uri="{BB962C8B-B14F-4D97-AF65-F5344CB8AC3E}">
        <p14:creationId xmlns:p14="http://schemas.microsoft.com/office/powerpoint/2010/main" val="3540319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14</a:t>
            </a:fld>
            <a:endParaRPr sz="2400"/>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309029"/>
            <a:ext cx="3961725"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What is Continuous Delivery? </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88E7EB7E-1C0E-490A-ACA0-EB4CD8800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3270" y="1136228"/>
            <a:ext cx="14297356" cy="476178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A4AAAE8F-3AF6-40C3-8063-D12F7F4BFDAE}"/>
              </a:ext>
            </a:extLst>
          </p:cNvPr>
          <p:cNvSpPr txBox="1">
            <a:spLocks/>
          </p:cNvSpPr>
          <p:nvPr/>
        </p:nvSpPr>
        <p:spPr>
          <a:xfrm>
            <a:off x="8627165" y="6062870"/>
            <a:ext cx="15485165" cy="4174434"/>
          </a:xfrm>
          <a:prstGeom prst="rect">
            <a:avLst/>
          </a:prstGeom>
        </p:spPr>
        <p:txBody>
          <a:bodyPr/>
          <a:lst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a:lstStyle>
          <a:p>
            <a:pPr marL="0" lvl="1" algn="just" hangingPunct="1">
              <a:lnSpc>
                <a:spcPct val="150000"/>
              </a:lnSpc>
            </a:pPr>
            <a:r>
              <a:rPr lang="en-US" sz="3200" dirty="0">
                <a:solidFill>
                  <a:schemeClr val="bg2"/>
                </a:solidFill>
              </a:rPr>
              <a:t>With Continuous Delivery code changes are automatically built, tested, and prepared for a release to production</a:t>
            </a:r>
          </a:p>
          <a:p>
            <a:pPr marL="0" lvl="1" algn="just" hangingPunct="1">
              <a:lnSpc>
                <a:spcPct val="150000"/>
              </a:lnSpc>
            </a:pPr>
            <a:r>
              <a:rPr lang="en-US" sz="3200" dirty="0">
                <a:solidFill>
                  <a:schemeClr val="bg2"/>
                </a:solidFill>
              </a:rPr>
              <a:t>It expands upon Continuous Integration by deploying all code changes to a staging environment after build and tests are completed with success</a:t>
            </a:r>
          </a:p>
          <a:p>
            <a:pPr marL="0" lvl="1" algn="just" hangingPunct="1">
              <a:lnSpc>
                <a:spcPct val="150000"/>
              </a:lnSpc>
            </a:pPr>
            <a:r>
              <a:rPr lang="en-US" sz="3200" dirty="0">
                <a:solidFill>
                  <a:schemeClr val="bg2"/>
                </a:solidFill>
              </a:rPr>
              <a:t>When implemented properly, developers will always have a deployment-ready build artifact that has passed through a standardized test process</a:t>
            </a:r>
          </a:p>
        </p:txBody>
      </p:sp>
      <p:grpSp>
        <p:nvGrpSpPr>
          <p:cNvPr id="10" name="Group">
            <a:extLst>
              <a:ext uri="{FF2B5EF4-FFF2-40B4-BE49-F238E27FC236}">
                <a16:creationId xmlns:a16="http://schemas.microsoft.com/office/drawing/2014/main" id="{ED8D7538-E476-4186-A709-6D8FED2080A0}"/>
              </a:ext>
            </a:extLst>
          </p:cNvPr>
          <p:cNvGrpSpPr/>
          <p:nvPr/>
        </p:nvGrpSpPr>
        <p:grpSpPr>
          <a:xfrm>
            <a:off x="1748660" y="1175359"/>
            <a:ext cx="2172494" cy="2172494"/>
            <a:chOff x="0" y="0"/>
            <a:chExt cx="2172493" cy="2172493"/>
          </a:xfrm>
        </p:grpSpPr>
        <p:sp>
          <p:nvSpPr>
            <p:cNvPr id="11" name="Circle">
              <a:extLst>
                <a:ext uri="{FF2B5EF4-FFF2-40B4-BE49-F238E27FC236}">
                  <a16:creationId xmlns:a16="http://schemas.microsoft.com/office/drawing/2014/main" id="{A383E624-892C-4D25-B0C7-C596E4F22EF3}"/>
                </a:ext>
              </a:extLst>
            </p:cNvPr>
            <p:cNvSpPr/>
            <p:nvPr/>
          </p:nvSpPr>
          <p:spPr>
            <a:xfrm>
              <a:off x="0" y="0"/>
              <a:ext cx="2172493" cy="2172493"/>
            </a:xfrm>
            <a:prstGeom prst="ellipse">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pic>
          <p:nvPicPr>
            <p:cNvPr id="12" name="Graphic 5" descr="Graphic 5">
              <a:extLst>
                <a:ext uri="{FF2B5EF4-FFF2-40B4-BE49-F238E27FC236}">
                  <a16:creationId xmlns:a16="http://schemas.microsoft.com/office/drawing/2014/main" id="{EBDCF3D0-9B79-4022-BE0A-C48CA8AB2CBF}"/>
                </a:ext>
              </a:extLst>
            </p:cNvPr>
            <p:cNvPicPr>
              <a:picLocks noChangeAspect="1"/>
            </p:cNvPicPr>
            <p:nvPr/>
          </p:nvPicPr>
          <p:blipFill>
            <a:blip r:embed="rId5"/>
            <a:stretch>
              <a:fillRect/>
            </a:stretch>
          </p:blipFill>
          <p:spPr>
            <a:xfrm>
              <a:off x="683438" y="764356"/>
              <a:ext cx="805617" cy="805616"/>
            </a:xfrm>
            <a:prstGeom prst="rect">
              <a:avLst/>
            </a:prstGeom>
            <a:ln w="12700" cap="flat">
              <a:noFill/>
              <a:miter lim="400000"/>
            </a:ln>
            <a:effectLst/>
          </p:spPr>
        </p:pic>
      </p:grpSp>
      <p:sp>
        <p:nvSpPr>
          <p:cNvPr id="14" name="Presentation Matters">
            <a:extLst>
              <a:ext uri="{FF2B5EF4-FFF2-40B4-BE49-F238E27FC236}">
                <a16:creationId xmlns:a16="http://schemas.microsoft.com/office/drawing/2014/main" id="{EAF1DB64-FB93-4C67-9C49-DCEB75365D7B}"/>
              </a:ext>
            </a:extLst>
          </p:cNvPr>
          <p:cNvSpPr txBox="1"/>
          <p:nvPr/>
        </p:nvSpPr>
        <p:spPr>
          <a:xfrm>
            <a:off x="865454" y="3509687"/>
            <a:ext cx="3938904" cy="13336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nSpc>
                <a:spcPct val="80000"/>
              </a:lnSpc>
              <a:defRPr sz="5000" cap="none" spc="-150">
                <a:solidFill>
                  <a:srgbClr val="1D1D1D"/>
                </a:solidFill>
              </a:defRPr>
            </a:lvl1pPr>
          </a:lstStyle>
          <a:p>
            <a:pPr algn="ctr"/>
            <a:r>
              <a:rPr lang="en-US"/>
              <a:t>Continuous Delivery</a:t>
            </a:r>
            <a:endParaRPr/>
          </a:p>
        </p:txBody>
      </p:sp>
    </p:spTree>
    <p:extLst>
      <p:ext uri="{BB962C8B-B14F-4D97-AF65-F5344CB8AC3E}">
        <p14:creationId xmlns:p14="http://schemas.microsoft.com/office/powerpoint/2010/main" val="1815567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sz="2400"/>
              <a:t>15</a:t>
            </a:fld>
            <a:endParaRPr sz="2400"/>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Continuous Delivery</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sp>
        <p:nvSpPr>
          <p:cNvPr id="10" name="Content Placeholder 4">
            <a:extLst>
              <a:ext uri="{FF2B5EF4-FFF2-40B4-BE49-F238E27FC236}">
                <a16:creationId xmlns:a16="http://schemas.microsoft.com/office/drawing/2014/main" id="{C0E5D9F9-98EC-4B29-853D-E3F9CF44A07E}"/>
              </a:ext>
            </a:extLst>
          </p:cNvPr>
          <p:cNvSpPr txBox="1">
            <a:spLocks/>
          </p:cNvSpPr>
          <p:nvPr/>
        </p:nvSpPr>
        <p:spPr>
          <a:xfrm>
            <a:off x="10484420" y="2325756"/>
            <a:ext cx="13630929" cy="10634870"/>
          </a:xfrm>
          <a:prstGeom prst="rect">
            <a:avLst/>
          </a:prstGeom>
        </p:spPr>
        <p:txBody>
          <a:bodyPr/>
          <a:lst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a:lstStyle>
          <a:p>
            <a:pPr hangingPunct="1"/>
            <a:r>
              <a:rPr lang="en-US" sz="2800" b="1" dirty="0">
                <a:solidFill>
                  <a:schemeClr val="bg2"/>
                </a:solidFill>
              </a:rPr>
              <a:t>Automate the Software Release Process</a:t>
            </a:r>
            <a:endParaRPr lang="en-US" sz="2800" dirty="0">
              <a:solidFill>
                <a:schemeClr val="bg2"/>
              </a:solidFill>
            </a:endParaRPr>
          </a:p>
          <a:p>
            <a:pPr marL="0" indent="0" hangingPunct="1">
              <a:buNone/>
            </a:pPr>
            <a:r>
              <a:rPr lang="en-US" sz="2800" dirty="0">
                <a:solidFill>
                  <a:schemeClr val="bg2"/>
                </a:solidFill>
              </a:rPr>
              <a:t>Continuous delivery lets your team automatically build, test, and prepare code changes for release to production so that your software delivery is more efficient and rapid.</a:t>
            </a:r>
          </a:p>
          <a:p>
            <a:pPr hangingPunct="1"/>
            <a:r>
              <a:rPr lang="en-US" sz="2800" b="1" dirty="0">
                <a:solidFill>
                  <a:schemeClr val="bg2"/>
                </a:solidFill>
              </a:rPr>
              <a:t>Improve Developer Productivity</a:t>
            </a:r>
            <a:endParaRPr lang="en-US" sz="2800" dirty="0">
              <a:solidFill>
                <a:schemeClr val="bg2"/>
              </a:solidFill>
            </a:endParaRPr>
          </a:p>
          <a:p>
            <a:pPr marL="0" indent="0" hangingPunct="1">
              <a:buNone/>
            </a:pPr>
            <a:r>
              <a:rPr lang="en-US" sz="2800" dirty="0">
                <a:solidFill>
                  <a:schemeClr val="bg2"/>
                </a:solidFill>
              </a:rPr>
              <a:t>These practices help your team be more productive by freeing developers from manual tasks and encouraging behaviors that help reduce the number of errors and bugs deployed to customers.</a:t>
            </a:r>
          </a:p>
          <a:p>
            <a:pPr hangingPunct="1"/>
            <a:r>
              <a:rPr lang="en-US" sz="2800" b="1" dirty="0">
                <a:solidFill>
                  <a:schemeClr val="bg2"/>
                </a:solidFill>
              </a:rPr>
              <a:t>Find and Address Bugs Earlier</a:t>
            </a:r>
            <a:endParaRPr lang="en-US" sz="2800" dirty="0">
              <a:solidFill>
                <a:schemeClr val="bg2"/>
              </a:solidFill>
            </a:endParaRPr>
          </a:p>
          <a:p>
            <a:pPr marL="0" indent="0" hangingPunct="1">
              <a:buNone/>
            </a:pPr>
            <a:r>
              <a:rPr lang="en-US" sz="2800" dirty="0">
                <a:solidFill>
                  <a:schemeClr val="bg2"/>
                </a:solidFill>
              </a:rPr>
              <a:t>Your team can discover and address bugs earlier before they grow into larger problems later with more frequent and comprehensive testing. Continuous delivery lets you more easily perform additional types of tests on your code because the entire process has been automated.</a:t>
            </a:r>
          </a:p>
          <a:p>
            <a:pPr hangingPunct="1"/>
            <a:r>
              <a:rPr lang="en-US" sz="2800" b="1" dirty="0">
                <a:solidFill>
                  <a:schemeClr val="bg2"/>
                </a:solidFill>
              </a:rPr>
              <a:t>Deliver Updates Faster</a:t>
            </a:r>
            <a:endParaRPr lang="en-US" sz="2800" dirty="0">
              <a:solidFill>
                <a:schemeClr val="bg2"/>
              </a:solidFill>
            </a:endParaRPr>
          </a:p>
          <a:p>
            <a:pPr marL="0" indent="0" hangingPunct="1">
              <a:buNone/>
            </a:pPr>
            <a:r>
              <a:rPr lang="en-US" sz="2800" dirty="0">
                <a:solidFill>
                  <a:schemeClr val="bg2"/>
                </a:solidFill>
              </a:rPr>
              <a:t>Continuous delivery helps your team deliver updates to customers faster and more frequently. When continuous delivery is implemented properly, you will always have a deployment-ready build artifact that has passed through a standardized test process.</a:t>
            </a:r>
          </a:p>
        </p:txBody>
      </p:sp>
      <p:pic>
        <p:nvPicPr>
          <p:cNvPr id="11" name="Picture 10" descr="Automate the Software Release Process">
            <a:extLst>
              <a:ext uri="{FF2B5EF4-FFF2-40B4-BE49-F238E27FC236}">
                <a16:creationId xmlns:a16="http://schemas.microsoft.com/office/drawing/2014/main" id="{DB0A7676-9597-406C-9554-4EC73C043AC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314162" y="3219285"/>
            <a:ext cx="1955999" cy="1354239"/>
          </a:xfrm>
          <a:prstGeom prst="rect">
            <a:avLst/>
          </a:prstGeom>
          <a:noFill/>
          <a:ln>
            <a:noFill/>
          </a:ln>
        </p:spPr>
      </p:pic>
      <p:pic>
        <p:nvPicPr>
          <p:cNvPr id="12" name="Picture 11" descr="Improve Developer Productivity">
            <a:extLst>
              <a:ext uri="{FF2B5EF4-FFF2-40B4-BE49-F238E27FC236}">
                <a16:creationId xmlns:a16="http://schemas.microsoft.com/office/drawing/2014/main" id="{307A3591-B00E-46FF-BE47-A3EAEB4DF2D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95137" y="5702810"/>
            <a:ext cx="1803616" cy="1354238"/>
          </a:xfrm>
          <a:prstGeom prst="rect">
            <a:avLst/>
          </a:prstGeom>
          <a:noFill/>
          <a:ln>
            <a:noFill/>
          </a:ln>
        </p:spPr>
      </p:pic>
      <p:pic>
        <p:nvPicPr>
          <p:cNvPr id="14" name="Picture 13" descr="Find and Address Bugs Earlier">
            <a:extLst>
              <a:ext uri="{FF2B5EF4-FFF2-40B4-BE49-F238E27FC236}">
                <a16:creationId xmlns:a16="http://schemas.microsoft.com/office/drawing/2014/main" id="{57300020-0EDB-4B85-879E-0DF66418A15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8624845" y="8347845"/>
            <a:ext cx="1645316" cy="1115231"/>
          </a:xfrm>
          <a:prstGeom prst="rect">
            <a:avLst/>
          </a:prstGeom>
          <a:noFill/>
          <a:ln>
            <a:noFill/>
          </a:ln>
        </p:spPr>
      </p:pic>
      <p:pic>
        <p:nvPicPr>
          <p:cNvPr id="15" name="Picture 14" descr="Deliver Updates Faster">
            <a:extLst>
              <a:ext uri="{FF2B5EF4-FFF2-40B4-BE49-F238E27FC236}">
                <a16:creationId xmlns:a16="http://schemas.microsoft.com/office/drawing/2014/main" id="{B26D5EC6-D2CE-4602-A8BC-9C8CF3CDE58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595137" y="10952921"/>
            <a:ext cx="1889283" cy="1115231"/>
          </a:xfrm>
          <a:prstGeom prst="rect">
            <a:avLst/>
          </a:prstGeom>
          <a:noFill/>
          <a:ln>
            <a:noFill/>
          </a:ln>
        </p:spPr>
      </p:pic>
      <p:grpSp>
        <p:nvGrpSpPr>
          <p:cNvPr id="16" name="Group">
            <a:extLst>
              <a:ext uri="{FF2B5EF4-FFF2-40B4-BE49-F238E27FC236}">
                <a16:creationId xmlns:a16="http://schemas.microsoft.com/office/drawing/2014/main" id="{6055A68C-B236-4829-A09D-F7156B046AE7}"/>
              </a:ext>
            </a:extLst>
          </p:cNvPr>
          <p:cNvGrpSpPr/>
          <p:nvPr/>
        </p:nvGrpSpPr>
        <p:grpSpPr>
          <a:xfrm>
            <a:off x="1748660" y="1175359"/>
            <a:ext cx="2172494" cy="2172494"/>
            <a:chOff x="0" y="0"/>
            <a:chExt cx="2172493" cy="2172493"/>
          </a:xfrm>
        </p:grpSpPr>
        <p:sp>
          <p:nvSpPr>
            <p:cNvPr id="17" name="Circle">
              <a:extLst>
                <a:ext uri="{FF2B5EF4-FFF2-40B4-BE49-F238E27FC236}">
                  <a16:creationId xmlns:a16="http://schemas.microsoft.com/office/drawing/2014/main" id="{EDF20F92-CC90-4443-90C7-8A157F5BE407}"/>
                </a:ext>
              </a:extLst>
            </p:cNvPr>
            <p:cNvSpPr/>
            <p:nvPr/>
          </p:nvSpPr>
          <p:spPr>
            <a:xfrm>
              <a:off x="0" y="0"/>
              <a:ext cx="2172493" cy="2172493"/>
            </a:xfrm>
            <a:prstGeom prst="ellipse">
              <a:avLst/>
            </a:prstGeom>
            <a:solidFill>
              <a:srgbClr val="DE411B"/>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a:p>
          </p:txBody>
        </p:sp>
        <p:pic>
          <p:nvPicPr>
            <p:cNvPr id="18" name="Graphic 5" descr="Graphic 5">
              <a:extLst>
                <a:ext uri="{FF2B5EF4-FFF2-40B4-BE49-F238E27FC236}">
                  <a16:creationId xmlns:a16="http://schemas.microsoft.com/office/drawing/2014/main" id="{E89572A8-014E-4E7B-B374-4E54A4B2EB22}"/>
                </a:ext>
              </a:extLst>
            </p:cNvPr>
            <p:cNvPicPr>
              <a:picLocks noChangeAspect="1"/>
            </p:cNvPicPr>
            <p:nvPr/>
          </p:nvPicPr>
          <p:blipFill>
            <a:blip r:embed="rId8"/>
            <a:stretch>
              <a:fillRect/>
            </a:stretch>
          </p:blipFill>
          <p:spPr>
            <a:xfrm>
              <a:off x="683438" y="764356"/>
              <a:ext cx="805617" cy="805616"/>
            </a:xfrm>
            <a:prstGeom prst="rect">
              <a:avLst/>
            </a:prstGeom>
            <a:ln w="12700" cap="flat">
              <a:noFill/>
              <a:miter lim="400000"/>
            </a:ln>
            <a:effectLst/>
          </p:spPr>
        </p:pic>
      </p:grpSp>
      <p:sp>
        <p:nvSpPr>
          <p:cNvPr id="19" name="Presentation Matters">
            <a:extLst>
              <a:ext uri="{FF2B5EF4-FFF2-40B4-BE49-F238E27FC236}">
                <a16:creationId xmlns:a16="http://schemas.microsoft.com/office/drawing/2014/main" id="{E7EE695B-31CB-4562-8E19-ECA6788C3A8B}"/>
              </a:ext>
            </a:extLst>
          </p:cNvPr>
          <p:cNvSpPr txBox="1"/>
          <p:nvPr/>
        </p:nvSpPr>
        <p:spPr>
          <a:xfrm>
            <a:off x="865454" y="3509687"/>
            <a:ext cx="3938904" cy="13336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nSpc>
                <a:spcPct val="80000"/>
              </a:lnSpc>
              <a:defRPr sz="5000" cap="none" spc="-150">
                <a:solidFill>
                  <a:srgbClr val="1D1D1D"/>
                </a:solidFill>
              </a:defRPr>
            </a:lvl1pPr>
          </a:lstStyle>
          <a:p>
            <a:pPr algn="ctr"/>
            <a:r>
              <a:rPr lang="en-US"/>
              <a:t>Continuous Delivery</a:t>
            </a:r>
            <a:endParaRPr/>
          </a:p>
        </p:txBody>
      </p:sp>
    </p:spTree>
    <p:extLst>
      <p:ext uri="{BB962C8B-B14F-4D97-AF65-F5344CB8AC3E}">
        <p14:creationId xmlns:p14="http://schemas.microsoft.com/office/powerpoint/2010/main" val="1675469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24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16</a:t>
            </a:fld>
            <a:endParaRPr kumimoji="0" sz="24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cap="none" spc="0"/>
            </a:pPr>
            <a:endParaRPr kumimoji="0" sz="2400" b="1" i="0" u="none" strike="noStrike" kern="0" cap="none" spc="0" normalizeH="0" baseline="0" noProof="0">
              <a:ln>
                <a:noFill/>
              </a:ln>
              <a:solidFill>
                <a:srgbClr val="FFFFFF"/>
              </a:solidFill>
              <a:effectLst/>
              <a:uLnTx/>
              <a:uFillTx/>
              <a:latin typeface="Arial" panose="020B0604020202020204"/>
              <a:ea typeface="+mn-ea"/>
              <a:cs typeface="+mn-cs"/>
              <a:sym typeface="Helvetica"/>
            </a:endParaRPr>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marL="0" marR="0" lvl="0" indent="0" algn="ctr" defTabSz="470262" rtl="0" eaLnBrk="1" fontAlgn="auto" latinLnBrk="0" hangingPunct="0">
              <a:lnSpc>
                <a:spcPct val="90000"/>
              </a:lnSpc>
              <a:spcBef>
                <a:spcPts val="0"/>
              </a:spcBef>
              <a:spcAft>
                <a:spcPts val="0"/>
              </a:spcAft>
              <a:buClrTx/>
              <a:buSzTx/>
              <a:buFontTx/>
              <a:buNone/>
              <a:tabLst/>
              <a:defRPr/>
            </a:pPr>
            <a:r>
              <a:rPr kumimoji="0" lang="en-US" sz="4000" b="1" i="0" u="none" strike="noStrike" kern="0" cap="all" spc="180" normalizeH="0" baseline="0" noProof="0">
                <a:ln>
                  <a:noFill/>
                </a:ln>
                <a:solidFill>
                  <a:srgbClr val="FFFFFF"/>
                </a:solidFill>
                <a:effectLst/>
                <a:uLnTx/>
                <a:uFillTx/>
                <a:latin typeface="Arial" panose="020B0604020202020204"/>
                <a:ea typeface="+mn-ea"/>
                <a:cs typeface="+mn-cs"/>
                <a:sym typeface="Helvetica"/>
              </a:rPr>
              <a:t>Old way /  new way</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342900" marR="0" lvl="0" indent="-342900" algn="l" defTabSz="821531" rtl="0" eaLnBrk="1" fontAlgn="auto" latinLnBrk="0" hangingPunct="0">
              <a:lnSpc>
                <a:spcPct val="100000"/>
              </a:lnSpc>
              <a:spcBef>
                <a:spcPts val="3000"/>
              </a:spcBef>
              <a:spcAft>
                <a:spcPts val="0"/>
              </a:spcAft>
              <a:buClrTx/>
              <a:buSzTx/>
              <a:buFont typeface="Arial" panose="020B0604020202020204" pitchFamily="34" charset="0"/>
              <a:buChar char="•"/>
              <a:tabLst/>
              <a:defRPr sz="2000" b="0" cap="none" spc="0">
                <a:solidFill>
                  <a:srgbClr val="5E5E5E"/>
                </a:solidFill>
                <a:latin typeface="Helvetica Light"/>
                <a:ea typeface="Helvetica Light"/>
                <a:cs typeface="Helvetica Light"/>
                <a:sym typeface="Helvetica Light"/>
              </a:defRPr>
            </a:pPr>
            <a:endParaRPr kumimoji="0" lang="en-US" sz="3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Light"/>
            </a:endParaRPr>
          </a:p>
        </p:txBody>
      </p:sp>
      <p:pic>
        <p:nvPicPr>
          <p:cNvPr id="4" name="Picture 3">
            <a:extLst>
              <a:ext uri="{FF2B5EF4-FFF2-40B4-BE49-F238E27FC236}">
                <a16:creationId xmlns:a16="http://schemas.microsoft.com/office/drawing/2014/main" id="{D98F190A-5895-4C93-BDF7-05FDCDC3CB7C}"/>
              </a:ext>
            </a:extLst>
          </p:cNvPr>
          <p:cNvPicPr>
            <a:picLocks noChangeAspect="1"/>
          </p:cNvPicPr>
          <p:nvPr/>
        </p:nvPicPr>
        <p:blipFill>
          <a:blip r:embed="rId4"/>
          <a:stretch>
            <a:fillRect/>
          </a:stretch>
        </p:blipFill>
        <p:spPr>
          <a:xfrm>
            <a:off x="2075461" y="413808"/>
            <a:ext cx="20335461" cy="13047088"/>
          </a:xfrm>
          <a:prstGeom prst="rect">
            <a:avLst/>
          </a:prstGeom>
        </p:spPr>
      </p:pic>
    </p:spTree>
    <p:extLst>
      <p:ext uri="{BB962C8B-B14F-4D97-AF65-F5344CB8AC3E}">
        <p14:creationId xmlns:p14="http://schemas.microsoft.com/office/powerpoint/2010/main" val="90375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17</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Continuous Monitoring</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sp>
        <p:nvSpPr>
          <p:cNvPr id="10" name="Content Placeholder 4">
            <a:extLst>
              <a:ext uri="{FF2B5EF4-FFF2-40B4-BE49-F238E27FC236}">
                <a16:creationId xmlns:a16="http://schemas.microsoft.com/office/drawing/2014/main" id="{C0E5D9F9-98EC-4B29-853D-E3F9CF44A07E}"/>
              </a:ext>
            </a:extLst>
          </p:cNvPr>
          <p:cNvSpPr txBox="1">
            <a:spLocks/>
          </p:cNvSpPr>
          <p:nvPr/>
        </p:nvSpPr>
        <p:spPr>
          <a:xfrm>
            <a:off x="10484420" y="2325756"/>
            <a:ext cx="13630929" cy="10634870"/>
          </a:xfrm>
          <a:prstGeom prst="rect">
            <a:avLst/>
          </a:prstGeom>
        </p:spPr>
        <p:txBody>
          <a:bodyPr/>
          <a:lst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a:lstStyle>
          <a:p>
            <a:pPr hangingPunct="1"/>
            <a:r>
              <a:rPr lang="en-US" sz="2800" dirty="0">
                <a:solidFill>
                  <a:schemeClr val="bg2"/>
                </a:solidFill>
              </a:rPr>
              <a:t>Monitoring starts in development! The same tools that monitor the production environment can be employed in development to spot problems before they hit production.</a:t>
            </a:r>
          </a:p>
          <a:p>
            <a:pPr hangingPunct="1"/>
            <a:r>
              <a:rPr lang="en-US" sz="2800" dirty="0">
                <a:solidFill>
                  <a:schemeClr val="bg2"/>
                </a:solidFill>
              </a:rPr>
              <a:t>Two kinds of monitoring are required for DevOps: server monitoring and application performance monitoring.</a:t>
            </a:r>
          </a:p>
          <a:p>
            <a:pPr hangingPunct="1"/>
            <a:r>
              <a:rPr lang="en-US" sz="2800" dirty="0">
                <a:solidFill>
                  <a:schemeClr val="bg2"/>
                </a:solidFill>
              </a:rPr>
              <a:t>Some tools for the job: Nagios, Splunk, Datadog</a:t>
            </a:r>
          </a:p>
          <a:p>
            <a:pPr hangingPunct="1"/>
            <a:endParaRPr lang="en-US" sz="2800" dirty="0">
              <a:solidFill>
                <a:schemeClr val="bg2"/>
              </a:solidFill>
            </a:endParaRPr>
          </a:p>
          <a:p>
            <a:pPr marL="0" indent="0" hangingPunct="1">
              <a:buNone/>
            </a:pPr>
            <a:endParaRPr lang="en-US" sz="2800" dirty="0">
              <a:solidFill>
                <a:schemeClr val="bg2"/>
              </a:solidFill>
            </a:endParaRPr>
          </a:p>
          <a:p>
            <a:pPr marL="0" indent="0" hangingPunct="1">
              <a:buNone/>
            </a:pPr>
            <a:endParaRPr lang="en-US" sz="2800" dirty="0">
              <a:solidFill>
                <a:schemeClr val="bg2"/>
              </a:solidFill>
            </a:endParaRPr>
          </a:p>
        </p:txBody>
      </p:sp>
      <p:pic>
        <p:nvPicPr>
          <p:cNvPr id="16" name="Picture 4" descr="Резултат слика за splunk logo">
            <a:extLst>
              <a:ext uri="{FF2B5EF4-FFF2-40B4-BE49-F238E27FC236}">
                <a16:creationId xmlns:a16="http://schemas.microsoft.com/office/drawing/2014/main" id="{4C30B974-379E-4303-AD91-3F6610F2F7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24593" y="6307121"/>
            <a:ext cx="1963753" cy="11017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Резултат слика за datadog logo">
            <a:extLst>
              <a:ext uri="{FF2B5EF4-FFF2-40B4-BE49-F238E27FC236}">
                <a16:creationId xmlns:a16="http://schemas.microsoft.com/office/drawing/2014/main" id="{31EA23C2-1FD3-4F78-8E30-F5DE571108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93942" y="7191322"/>
            <a:ext cx="1964264" cy="18608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Резултат слика за nagios logo">
            <a:extLst>
              <a:ext uri="{FF2B5EF4-FFF2-40B4-BE49-F238E27FC236}">
                <a16:creationId xmlns:a16="http://schemas.microsoft.com/office/drawing/2014/main" id="{E62E447D-AD5E-4D6A-9336-358B1D7B79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72521" y="7647965"/>
            <a:ext cx="2193638" cy="1486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icon&#10;&#10;Description automatically generated">
            <a:extLst>
              <a:ext uri="{FF2B5EF4-FFF2-40B4-BE49-F238E27FC236}">
                <a16:creationId xmlns:a16="http://schemas.microsoft.com/office/drawing/2014/main" id="{2F25FCAE-652B-4571-ACD9-AF95C7C008AC}"/>
              </a:ext>
            </a:extLst>
          </p:cNvPr>
          <p:cNvPicPr>
            <a:picLocks noChangeAspect="1"/>
          </p:cNvPicPr>
          <p:nvPr/>
        </p:nvPicPr>
        <p:blipFill>
          <a:blip r:embed="rId8"/>
          <a:stretch>
            <a:fillRect/>
          </a:stretch>
        </p:blipFill>
        <p:spPr>
          <a:xfrm>
            <a:off x="12983962" y="9896698"/>
            <a:ext cx="5715798" cy="2191056"/>
          </a:xfrm>
          <a:prstGeom prst="rect">
            <a:avLst/>
          </a:prstGeom>
        </p:spPr>
      </p:pic>
    </p:spTree>
    <p:extLst>
      <p:ext uri="{BB962C8B-B14F-4D97-AF65-F5344CB8AC3E}">
        <p14:creationId xmlns:p14="http://schemas.microsoft.com/office/powerpoint/2010/main" val="847958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18</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Old way /  new way</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pic>
        <p:nvPicPr>
          <p:cNvPr id="3" name="Picture 2" descr="A picture containing text, device, gauge&#10;&#10;Description automatically generated">
            <a:extLst>
              <a:ext uri="{FF2B5EF4-FFF2-40B4-BE49-F238E27FC236}">
                <a16:creationId xmlns:a16="http://schemas.microsoft.com/office/drawing/2014/main" id="{AAF981A9-CFC0-41D4-8318-860692849EF4}"/>
              </a:ext>
            </a:extLst>
          </p:cNvPr>
          <p:cNvPicPr>
            <a:picLocks noChangeAspect="1"/>
          </p:cNvPicPr>
          <p:nvPr/>
        </p:nvPicPr>
        <p:blipFill>
          <a:blip r:embed="rId5"/>
          <a:stretch>
            <a:fillRect/>
          </a:stretch>
        </p:blipFill>
        <p:spPr>
          <a:xfrm>
            <a:off x="10098649" y="1959328"/>
            <a:ext cx="11896377" cy="4067274"/>
          </a:xfrm>
          <a:prstGeom prst="rect">
            <a:avLst/>
          </a:prstGeom>
        </p:spPr>
      </p:pic>
      <p:pic>
        <p:nvPicPr>
          <p:cNvPr id="5" name="Picture 4" descr="Diagram&#10;&#10;Description automatically generated">
            <a:extLst>
              <a:ext uri="{FF2B5EF4-FFF2-40B4-BE49-F238E27FC236}">
                <a16:creationId xmlns:a16="http://schemas.microsoft.com/office/drawing/2014/main" id="{E9C7B602-91CD-4665-813E-E8602B655F6F}"/>
              </a:ext>
            </a:extLst>
          </p:cNvPr>
          <p:cNvPicPr>
            <a:picLocks noChangeAspect="1"/>
          </p:cNvPicPr>
          <p:nvPr/>
        </p:nvPicPr>
        <p:blipFill>
          <a:blip r:embed="rId6"/>
          <a:stretch>
            <a:fillRect/>
          </a:stretch>
        </p:blipFill>
        <p:spPr>
          <a:xfrm>
            <a:off x="12006805" y="5948048"/>
            <a:ext cx="7507891" cy="5997558"/>
          </a:xfrm>
          <a:prstGeom prst="rect">
            <a:avLst/>
          </a:prstGeom>
        </p:spPr>
      </p:pic>
    </p:spTree>
    <p:extLst>
      <p:ext uri="{BB962C8B-B14F-4D97-AF65-F5344CB8AC3E}">
        <p14:creationId xmlns:p14="http://schemas.microsoft.com/office/powerpoint/2010/main" val="3472368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pPr marL="0" marR="0" lvl="0" indent="0" algn="r" defTabSz="821531" rtl="0" eaLnBrk="1" fontAlgn="auto" latinLnBrk="0" hangingPunct="0">
              <a:lnSpc>
                <a:spcPct val="100000"/>
              </a:lnSpc>
              <a:spcBef>
                <a:spcPts val="0"/>
              </a:spcBef>
              <a:spcAft>
                <a:spcPts val="0"/>
              </a:spcAft>
              <a:buClrTx/>
              <a:buSzTx/>
              <a:buFontTx/>
              <a:buNone/>
              <a:tabLst/>
              <a:defRPr/>
            </a:pPr>
            <a:fld id="{86CB4B4D-7CA3-9044-876B-883B54F8677D}" type="slidenum">
              <a:rPr kumimoji="0" sz="2400" b="1" i="0" u="none" strike="noStrike" kern="0" cap="none" spc="0" normalizeH="0" baseline="0" noProof="0">
                <a:ln>
                  <a:noFill/>
                </a:ln>
                <a:solidFill>
                  <a:srgbClr val="000000"/>
                </a:solidFill>
                <a:effectLst/>
                <a:uLnTx/>
                <a:uFillTx/>
                <a:latin typeface="Arial" panose="020B0604020202020204"/>
                <a:ea typeface="+mn-ea"/>
                <a:cs typeface="+mn-cs"/>
                <a:sym typeface="Helvetica"/>
              </a:rPr>
              <a:pPr marL="0" marR="0" lvl="0" indent="0" algn="r" defTabSz="821531" rtl="0" eaLnBrk="1" fontAlgn="auto" latinLnBrk="0" hangingPunct="0">
                <a:lnSpc>
                  <a:spcPct val="100000"/>
                </a:lnSpc>
                <a:spcBef>
                  <a:spcPts val="0"/>
                </a:spcBef>
                <a:spcAft>
                  <a:spcPts val="0"/>
                </a:spcAft>
                <a:buClrTx/>
                <a:buSzTx/>
                <a:buFontTx/>
                <a:buNone/>
                <a:tabLst/>
                <a:defRPr/>
              </a:pPr>
              <a:t>19</a:t>
            </a:fld>
            <a:endParaRPr kumimoji="0" sz="2400" b="1" i="0" u="none" strike="noStrike" kern="0" cap="none" spc="0" normalizeH="0" baseline="0" noProof="0">
              <a:ln>
                <a:noFill/>
              </a:ln>
              <a:solidFill>
                <a:srgbClr val="000000"/>
              </a:solidFill>
              <a:effectLst/>
              <a:uLnTx/>
              <a:uFillTx/>
              <a:latin typeface="Arial" panose="020B0604020202020204"/>
              <a:ea typeface="+mn-ea"/>
              <a:cs typeface="+mn-cs"/>
              <a:sym typeface="Helvetica"/>
            </a:endParaRPr>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marL="0" marR="0" lvl="0" indent="0" algn="ctr" defTabSz="825500" rtl="0" eaLnBrk="1" fontAlgn="auto" latinLnBrk="0" hangingPunct="0">
              <a:lnSpc>
                <a:spcPct val="100000"/>
              </a:lnSpc>
              <a:spcBef>
                <a:spcPts val="0"/>
              </a:spcBef>
              <a:spcAft>
                <a:spcPts val="0"/>
              </a:spcAft>
              <a:buClrTx/>
              <a:buSzTx/>
              <a:buFontTx/>
              <a:buNone/>
              <a:tabLst/>
              <a:defRPr sz="3200" cap="none" spc="0"/>
            </a:pPr>
            <a:endParaRPr kumimoji="0" sz="2400" b="1" i="0" u="none" strike="noStrike" kern="0" cap="none" spc="0" normalizeH="0" baseline="0" noProof="0">
              <a:ln>
                <a:noFill/>
              </a:ln>
              <a:solidFill>
                <a:srgbClr val="FFFFFF"/>
              </a:solidFill>
              <a:effectLst/>
              <a:uLnTx/>
              <a:uFillTx/>
              <a:latin typeface="Arial" panose="020B0604020202020204"/>
              <a:ea typeface="+mn-ea"/>
              <a:cs typeface="+mn-cs"/>
              <a:sym typeface="Helvetica"/>
            </a:endParaRPr>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marL="0" marR="0" lvl="0" indent="0" algn="ctr" defTabSz="470262" rtl="0" eaLnBrk="1" fontAlgn="auto" latinLnBrk="0" hangingPunct="0">
              <a:lnSpc>
                <a:spcPct val="90000"/>
              </a:lnSpc>
              <a:spcBef>
                <a:spcPts val="0"/>
              </a:spcBef>
              <a:spcAft>
                <a:spcPts val="0"/>
              </a:spcAft>
              <a:buClrTx/>
              <a:buSzTx/>
              <a:buFontTx/>
              <a:buNone/>
              <a:tabLst/>
              <a:defRPr/>
            </a:pPr>
            <a:r>
              <a:rPr kumimoji="0" lang="en-US" sz="4000" b="1" i="0" u="none" strike="noStrike" kern="0" cap="all" spc="180" normalizeH="0" baseline="0" noProof="0">
                <a:ln>
                  <a:noFill/>
                </a:ln>
                <a:solidFill>
                  <a:srgbClr val="FFFFFF"/>
                </a:solidFill>
                <a:effectLst/>
                <a:uLnTx/>
                <a:uFillTx/>
                <a:latin typeface="Arial" panose="020B0604020202020204"/>
                <a:ea typeface="+mn-ea"/>
                <a:cs typeface="+mn-cs"/>
                <a:sym typeface="Helvetica"/>
              </a:rPr>
              <a:t>Old way /  new way</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342900" marR="0" lvl="0" indent="-342900" algn="l" defTabSz="821531" rtl="0" eaLnBrk="1" fontAlgn="auto" latinLnBrk="0" hangingPunct="0">
              <a:lnSpc>
                <a:spcPct val="100000"/>
              </a:lnSpc>
              <a:spcBef>
                <a:spcPts val="3000"/>
              </a:spcBef>
              <a:spcAft>
                <a:spcPts val="0"/>
              </a:spcAft>
              <a:buClrTx/>
              <a:buSzTx/>
              <a:buFont typeface="Arial" panose="020B0604020202020204" pitchFamily="34" charset="0"/>
              <a:buChar char="•"/>
              <a:tabLst/>
              <a:defRPr sz="2000" b="0" cap="none" spc="0">
                <a:solidFill>
                  <a:srgbClr val="5E5E5E"/>
                </a:solidFill>
                <a:latin typeface="Helvetica Light"/>
                <a:ea typeface="Helvetica Light"/>
                <a:cs typeface="Helvetica Light"/>
                <a:sym typeface="Helvetica Light"/>
              </a:defRPr>
            </a:pPr>
            <a:endParaRPr kumimoji="0" lang="en-US" sz="32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Helvetica Light"/>
            </a:endParaRPr>
          </a:p>
        </p:txBody>
      </p:sp>
      <p:pic>
        <p:nvPicPr>
          <p:cNvPr id="8" name="Graphic 158" descr="Graphic 158">
            <a:extLst>
              <a:ext uri="{FF2B5EF4-FFF2-40B4-BE49-F238E27FC236}">
                <a16:creationId xmlns:a16="http://schemas.microsoft.com/office/drawing/2014/main" id="{5114B5AD-A0E1-4F9D-8882-FEC15733B487}"/>
              </a:ext>
            </a:extLst>
          </p:cNvPr>
          <p:cNvPicPr>
            <a:picLocks noChangeAspect="1"/>
          </p:cNvPicPr>
          <p:nvPr/>
        </p:nvPicPr>
        <p:blipFill>
          <a:blip r:embed="rId4"/>
          <a:stretch>
            <a:fillRect/>
          </a:stretch>
        </p:blipFill>
        <p:spPr>
          <a:xfrm>
            <a:off x="1489802" y="1138633"/>
            <a:ext cx="1916832" cy="1916832"/>
          </a:xfrm>
          <a:prstGeom prst="rect">
            <a:avLst/>
          </a:prstGeom>
          <a:ln w="12700">
            <a:miter lim="400000"/>
          </a:ln>
        </p:spPr>
      </p:pic>
      <p:sp>
        <p:nvSpPr>
          <p:cNvPr id="9" name="Presentation Matters">
            <a:extLst>
              <a:ext uri="{FF2B5EF4-FFF2-40B4-BE49-F238E27FC236}">
                <a16:creationId xmlns:a16="http://schemas.microsoft.com/office/drawing/2014/main" id="{D30105CB-B563-4640-9723-B26840E5A3DD}"/>
              </a:ext>
            </a:extLst>
          </p:cNvPr>
          <p:cNvSpPr txBox="1"/>
          <p:nvPr/>
        </p:nvSpPr>
        <p:spPr>
          <a:xfrm>
            <a:off x="964771" y="3307494"/>
            <a:ext cx="3938904" cy="133369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spAutoFit/>
          </a:bodyPr>
          <a:lstStyle>
            <a:lvl1pPr>
              <a:lnSpc>
                <a:spcPct val="80000"/>
              </a:lnSpc>
              <a:defRPr sz="5000" cap="none" spc="-150">
                <a:solidFill>
                  <a:srgbClr val="1D1D1D"/>
                </a:solidFill>
              </a:defRPr>
            </a:lvl1pPr>
          </a:lstStyle>
          <a:p>
            <a:r>
              <a:rPr lang="en-US"/>
              <a:t>Core principles</a:t>
            </a:r>
            <a:endParaRPr/>
          </a:p>
        </p:txBody>
      </p:sp>
      <p:pic>
        <p:nvPicPr>
          <p:cNvPr id="3" name="Picture 2" descr="A picture containing diagram&#10;&#10;Description automatically generated">
            <a:extLst>
              <a:ext uri="{FF2B5EF4-FFF2-40B4-BE49-F238E27FC236}">
                <a16:creationId xmlns:a16="http://schemas.microsoft.com/office/drawing/2014/main" id="{99D268A1-AAC6-465B-BF4C-29C0BADAA562}"/>
              </a:ext>
            </a:extLst>
          </p:cNvPr>
          <p:cNvPicPr>
            <a:picLocks noChangeAspect="1"/>
          </p:cNvPicPr>
          <p:nvPr/>
        </p:nvPicPr>
        <p:blipFill>
          <a:blip r:embed="rId5"/>
          <a:stretch>
            <a:fillRect/>
          </a:stretch>
        </p:blipFill>
        <p:spPr>
          <a:xfrm>
            <a:off x="19578455" y="1373649"/>
            <a:ext cx="3659643" cy="2721273"/>
          </a:xfrm>
          <a:prstGeom prst="rect">
            <a:avLst/>
          </a:prstGeom>
        </p:spPr>
      </p:pic>
      <p:pic>
        <p:nvPicPr>
          <p:cNvPr id="6" name="Picture 5" descr="Logo&#10;&#10;Description automatically generated with medium confidence">
            <a:extLst>
              <a:ext uri="{FF2B5EF4-FFF2-40B4-BE49-F238E27FC236}">
                <a16:creationId xmlns:a16="http://schemas.microsoft.com/office/drawing/2014/main" id="{77930046-83B7-416A-82E3-CBF95809B5E2}"/>
              </a:ext>
            </a:extLst>
          </p:cNvPr>
          <p:cNvPicPr>
            <a:picLocks noChangeAspect="1"/>
          </p:cNvPicPr>
          <p:nvPr/>
        </p:nvPicPr>
        <p:blipFill>
          <a:blip r:embed="rId6"/>
          <a:stretch>
            <a:fillRect/>
          </a:stretch>
        </p:blipFill>
        <p:spPr>
          <a:xfrm>
            <a:off x="10071011" y="3081257"/>
            <a:ext cx="10057742" cy="4439279"/>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E656877-1448-4A0F-A127-3D52D89BA469}"/>
              </a:ext>
            </a:extLst>
          </p:cNvPr>
          <p:cNvPicPr>
            <a:picLocks noChangeAspect="1"/>
          </p:cNvPicPr>
          <p:nvPr/>
        </p:nvPicPr>
        <p:blipFill>
          <a:blip r:embed="rId7"/>
          <a:stretch>
            <a:fillRect/>
          </a:stretch>
        </p:blipFill>
        <p:spPr>
          <a:xfrm>
            <a:off x="1158034" y="8438015"/>
            <a:ext cx="7961552" cy="4365473"/>
          </a:xfrm>
          <a:prstGeom prst="rect">
            <a:avLst/>
          </a:prstGeom>
        </p:spPr>
      </p:pic>
      <p:pic>
        <p:nvPicPr>
          <p:cNvPr id="12" name="Picture 11">
            <a:extLst>
              <a:ext uri="{FF2B5EF4-FFF2-40B4-BE49-F238E27FC236}">
                <a16:creationId xmlns:a16="http://schemas.microsoft.com/office/drawing/2014/main" id="{878BC952-E0F1-404E-ADA4-C3F909F1069C}"/>
              </a:ext>
            </a:extLst>
          </p:cNvPr>
          <p:cNvPicPr>
            <a:picLocks noChangeAspect="1"/>
          </p:cNvPicPr>
          <p:nvPr/>
        </p:nvPicPr>
        <p:blipFill>
          <a:blip r:embed="rId8"/>
          <a:stretch>
            <a:fillRect/>
          </a:stretch>
        </p:blipFill>
        <p:spPr>
          <a:xfrm>
            <a:off x="14325601" y="8362641"/>
            <a:ext cx="9075152" cy="4862435"/>
          </a:xfrm>
          <a:prstGeom prst="rect">
            <a:avLst/>
          </a:prstGeom>
        </p:spPr>
      </p:pic>
      <p:sp>
        <p:nvSpPr>
          <p:cNvPr id="14" name="TextBox 13">
            <a:extLst>
              <a:ext uri="{FF2B5EF4-FFF2-40B4-BE49-F238E27FC236}">
                <a16:creationId xmlns:a16="http://schemas.microsoft.com/office/drawing/2014/main" id="{1C67E93A-4E3C-4538-BB01-A8D09BA5E69C}"/>
              </a:ext>
            </a:extLst>
          </p:cNvPr>
          <p:cNvSpPr txBox="1"/>
          <p:nvPr/>
        </p:nvSpPr>
        <p:spPr>
          <a:xfrm>
            <a:off x="4952229" y="1672782"/>
            <a:ext cx="13630928" cy="5847755"/>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Application and End-User focus</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Collaboration</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Performance orientation</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Development speed</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Service orientation</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Automation</a:t>
            </a:r>
          </a:p>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Monitor everything</a:t>
            </a:r>
          </a:p>
        </p:txBody>
      </p:sp>
    </p:spTree>
    <p:extLst>
      <p:ext uri="{BB962C8B-B14F-4D97-AF65-F5344CB8AC3E}">
        <p14:creationId xmlns:p14="http://schemas.microsoft.com/office/powerpoint/2010/main" val="427390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44700" y="8020161"/>
            <a:ext cx="14024100" cy="2150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US" sz="5400" dirty="0"/>
              <a:t>Software Delivery Process	</a:t>
            </a:r>
          </a:p>
          <a:p>
            <a:pPr marL="555625" indent="-555625">
              <a:lnSpc>
                <a:spcPct val="130000"/>
              </a:lnSpc>
              <a:buClr>
                <a:srgbClr val="DE411B"/>
              </a:buClr>
              <a:buSzPct val="100000"/>
              <a:buAutoNum type="arabicPeriod"/>
              <a:defRPr spc="198"/>
            </a:pPr>
            <a:r>
              <a:rPr lang="en-US" sz="5400" dirty="0"/>
              <a:t>Introduction to CI/CD</a:t>
            </a: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sz="2400"/>
              <a:t>20</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DevOps advantages</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descr="Graphical user interface, text, application, chat or text message&#10;&#10;Description automatically generated">
            <a:extLst>
              <a:ext uri="{FF2B5EF4-FFF2-40B4-BE49-F238E27FC236}">
                <a16:creationId xmlns:a16="http://schemas.microsoft.com/office/drawing/2014/main" id="{8980F22F-A295-4516-A3AC-F0BD6025A23D}"/>
              </a:ext>
            </a:extLst>
          </p:cNvPr>
          <p:cNvPicPr>
            <a:picLocks noChangeAspect="1"/>
          </p:cNvPicPr>
          <p:nvPr/>
        </p:nvPicPr>
        <p:blipFill>
          <a:blip r:embed="rId5"/>
          <a:stretch>
            <a:fillRect/>
          </a:stretch>
        </p:blipFill>
        <p:spPr>
          <a:xfrm>
            <a:off x="8152133" y="2774737"/>
            <a:ext cx="16207804" cy="8004421"/>
          </a:xfrm>
          <a:prstGeom prst="rect">
            <a:avLst/>
          </a:prstGeom>
        </p:spPr>
      </p:pic>
    </p:spTree>
    <p:extLst>
      <p:ext uri="{BB962C8B-B14F-4D97-AF65-F5344CB8AC3E}">
        <p14:creationId xmlns:p14="http://schemas.microsoft.com/office/powerpoint/2010/main" val="768144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21</a:t>
            </a:fld>
            <a:endParaRPr sz="2400"/>
          </a:p>
        </p:txBody>
      </p:sp>
      <p:sp>
        <p:nvSpPr>
          <p:cNvPr id="855" name="TITLE GOES…"/>
          <p:cNvSpPr txBox="1"/>
          <p:nvPr/>
        </p:nvSpPr>
        <p:spPr>
          <a:xfrm>
            <a:off x="-360947" y="838025"/>
            <a:ext cx="8542421"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solidFill>
                  <a:srgbClr val="FF6600"/>
                </a:solidFill>
              </a:rPr>
              <a:t>DevOps best way</a:t>
            </a:r>
          </a:p>
        </p:txBody>
      </p:sp>
      <p:pic>
        <p:nvPicPr>
          <p:cNvPr id="856" name="Image" descr="Image"/>
          <p:cNvPicPr>
            <a:picLocks noChangeAspect="1"/>
          </p:cNvPicPr>
          <p:nvPr/>
        </p:nvPicPr>
        <p:blipFill>
          <a:blip r:embed="rId3"/>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14350"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pic>
        <p:nvPicPr>
          <p:cNvPr id="10" name="Picture 9" descr="Graphical user interface&#10;&#10;Description automatically generated">
            <a:extLst>
              <a:ext uri="{FF2B5EF4-FFF2-40B4-BE49-F238E27FC236}">
                <a16:creationId xmlns:a16="http://schemas.microsoft.com/office/drawing/2014/main" id="{81CC678D-813F-404E-B7EC-B2C55FF26DC3}"/>
              </a:ext>
            </a:extLst>
          </p:cNvPr>
          <p:cNvPicPr>
            <a:picLocks noChangeAspect="1"/>
          </p:cNvPicPr>
          <p:nvPr/>
        </p:nvPicPr>
        <p:blipFill>
          <a:blip r:embed="rId4"/>
          <a:stretch>
            <a:fillRect/>
          </a:stretch>
        </p:blipFill>
        <p:spPr>
          <a:xfrm>
            <a:off x="648789" y="2272280"/>
            <a:ext cx="23086422" cy="11017166"/>
          </a:xfrm>
          <a:prstGeom prst="rect">
            <a:avLst/>
          </a:prstGeom>
        </p:spPr>
      </p:pic>
    </p:spTree>
    <p:extLst>
      <p:ext uri="{BB962C8B-B14F-4D97-AF65-F5344CB8AC3E}">
        <p14:creationId xmlns:p14="http://schemas.microsoft.com/office/powerpoint/2010/main" val="4018772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10070737" y="2519901"/>
            <a:ext cx="9833904" cy="5335661"/>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09" name="basic information about this template"/>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a:t>Software Delivery Process</a:t>
            </a:r>
            <a:endParaRP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64E0C0A-A5B6-40A6-B243-9098426CA2C3}"/>
              </a:ext>
            </a:extLst>
          </p:cNvPr>
          <p:cNvPicPr>
            <a:picLocks noChangeAspect="1"/>
          </p:cNvPicPr>
          <p:nvPr/>
        </p:nvPicPr>
        <p:blipFill>
          <a:blip r:embed="rId3"/>
          <a:stretch>
            <a:fillRect/>
          </a:stretch>
        </p:blipFill>
        <p:spPr>
          <a:xfrm>
            <a:off x="8127642" y="1525287"/>
            <a:ext cx="16254287" cy="12190714"/>
          </a:xfrm>
          <a:prstGeom prst="rect">
            <a:avLst/>
          </a:prstGeom>
        </p:spPr>
      </p:pic>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4</a:t>
            </a:fld>
            <a:endParaRPr sz="2400"/>
          </a:p>
        </p:txBody>
      </p:sp>
      <p:pic>
        <p:nvPicPr>
          <p:cNvPr id="852" name="Image" descr="Image"/>
          <p:cNvPicPr>
            <a:picLocks noChangeAspect="1"/>
          </p:cNvPicPr>
          <p:nvPr/>
        </p:nvPicPr>
        <p:blipFill>
          <a:blip r:embed="rId4"/>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pic>
        <p:nvPicPr>
          <p:cNvPr id="856" name="Image" descr="Image"/>
          <p:cNvPicPr>
            <a:picLocks noChangeAspect="1"/>
          </p:cNvPicPr>
          <p:nvPr/>
        </p:nvPicPr>
        <p:blipFill>
          <a:blip r:embed="rId5"/>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ED4F8DB6-021F-40FF-B04E-1DE7F8ADCD16}"/>
              </a:ext>
            </a:extLst>
          </p:cNvPr>
          <p:cNvSpPr txBox="1"/>
          <p:nvPr/>
        </p:nvSpPr>
        <p:spPr>
          <a:xfrm>
            <a:off x="9732239" y="3284978"/>
            <a:ext cx="6812021" cy="7598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sp>
        <p:nvSpPr>
          <p:cNvPr id="11" name="TITLE GOES…">
            <a:extLst>
              <a:ext uri="{FF2B5EF4-FFF2-40B4-BE49-F238E27FC236}">
                <a16:creationId xmlns:a16="http://schemas.microsoft.com/office/drawing/2014/main" id="{0EC929E3-7FF4-4663-818D-17FFE3A262D6}"/>
              </a:ext>
            </a:extLst>
          </p:cNvPr>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Project team </a:t>
            </a:r>
          </a:p>
        </p:txBody>
      </p:sp>
    </p:spTree>
    <p:extLst>
      <p:ext uri="{BB962C8B-B14F-4D97-AF65-F5344CB8AC3E}">
        <p14:creationId xmlns:p14="http://schemas.microsoft.com/office/powerpoint/2010/main" val="2101822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sz="2400"/>
              <a:t>5</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ED4F8DB6-021F-40FF-B04E-1DE7F8ADCD16}"/>
              </a:ext>
            </a:extLst>
          </p:cNvPr>
          <p:cNvSpPr txBox="1"/>
          <p:nvPr/>
        </p:nvSpPr>
        <p:spPr>
          <a:xfrm>
            <a:off x="9732239" y="3284978"/>
            <a:ext cx="6812021" cy="7598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sp>
        <p:nvSpPr>
          <p:cNvPr id="11" name="TITLE GOES…">
            <a:extLst>
              <a:ext uri="{FF2B5EF4-FFF2-40B4-BE49-F238E27FC236}">
                <a16:creationId xmlns:a16="http://schemas.microsoft.com/office/drawing/2014/main" id="{0EC929E3-7FF4-4663-818D-17FFE3A262D6}"/>
              </a:ext>
            </a:extLst>
          </p:cNvPr>
          <p:cNvSpPr txBox="1"/>
          <p:nvPr/>
        </p:nvSpPr>
        <p:spPr>
          <a:xfrm>
            <a:off x="2021632" y="6863027"/>
            <a:ext cx="3961725"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waterfall</a:t>
            </a:r>
          </a:p>
        </p:txBody>
      </p:sp>
      <p:pic>
        <p:nvPicPr>
          <p:cNvPr id="5" name="Picture 4" descr="Diagram&#10;&#10;Description automatically generated with low confidence">
            <a:extLst>
              <a:ext uri="{FF2B5EF4-FFF2-40B4-BE49-F238E27FC236}">
                <a16:creationId xmlns:a16="http://schemas.microsoft.com/office/drawing/2014/main" id="{73D936D7-6346-4D2A-9B04-02593EC54BFC}"/>
              </a:ext>
            </a:extLst>
          </p:cNvPr>
          <p:cNvPicPr>
            <a:picLocks noChangeAspect="1"/>
          </p:cNvPicPr>
          <p:nvPr/>
        </p:nvPicPr>
        <p:blipFill>
          <a:blip r:embed="rId5"/>
          <a:stretch>
            <a:fillRect/>
          </a:stretch>
        </p:blipFill>
        <p:spPr>
          <a:xfrm>
            <a:off x="9506268" y="2611604"/>
            <a:ext cx="13500184" cy="7581703"/>
          </a:xfrm>
          <a:prstGeom prst="rect">
            <a:avLst/>
          </a:prstGeom>
        </p:spPr>
      </p:pic>
    </p:spTree>
    <p:extLst>
      <p:ext uri="{BB962C8B-B14F-4D97-AF65-F5344CB8AC3E}">
        <p14:creationId xmlns:p14="http://schemas.microsoft.com/office/powerpoint/2010/main" val="1025853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6</a:t>
            </a:fld>
            <a:endParaRPr sz="2400"/>
          </a:p>
        </p:txBody>
      </p:sp>
      <p:pic>
        <p:nvPicPr>
          <p:cNvPr id="852" name="Image" descr="Image"/>
          <p:cNvPicPr>
            <a:picLocks noChangeAspect="1"/>
          </p:cNvPicPr>
          <p:nvPr/>
        </p:nvPicPr>
        <p:blipFill>
          <a:blip r:embed="rId3"/>
          <a:srcRect l="66676"/>
          <a:stretch>
            <a:fillRect/>
          </a:stretch>
        </p:blipFill>
        <p:spPr>
          <a:xfrm>
            <a:off x="0" y="0"/>
            <a:ext cx="8125571" cy="13716001"/>
          </a:xfrm>
          <a:prstGeom prst="rect">
            <a:avLst/>
          </a:prstGeom>
          <a:ln w="12700">
            <a:miter lim="400000"/>
          </a:ln>
        </p:spPr>
      </p:pic>
      <p:sp>
        <p:nvSpPr>
          <p:cNvPr id="854" name="Circle"/>
          <p:cNvSpPr/>
          <p:nvPr/>
        </p:nvSpPr>
        <p:spPr>
          <a:xfrm>
            <a:off x="1973078" y="4893220"/>
            <a:ext cx="4619800" cy="4491411"/>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ED4F8DB6-021F-40FF-B04E-1DE7F8ADCD16}"/>
              </a:ext>
            </a:extLst>
          </p:cNvPr>
          <p:cNvSpPr txBox="1"/>
          <p:nvPr/>
        </p:nvSpPr>
        <p:spPr>
          <a:xfrm>
            <a:off x="9732239" y="3284978"/>
            <a:ext cx="6812021" cy="7598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sp>
        <p:nvSpPr>
          <p:cNvPr id="11" name="TITLE GOES…">
            <a:extLst>
              <a:ext uri="{FF2B5EF4-FFF2-40B4-BE49-F238E27FC236}">
                <a16:creationId xmlns:a16="http://schemas.microsoft.com/office/drawing/2014/main" id="{0EC929E3-7FF4-4663-818D-17FFE3A262D6}"/>
              </a:ext>
            </a:extLst>
          </p:cNvPr>
          <p:cNvSpPr txBox="1"/>
          <p:nvPr/>
        </p:nvSpPr>
        <p:spPr>
          <a:xfrm>
            <a:off x="1973078" y="6533631"/>
            <a:ext cx="4619800"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Work in </a:t>
            </a:r>
            <a:r>
              <a:rPr lang="en-US" sz="4000" err="1"/>
              <a:t>colaboration</a:t>
            </a:r>
            <a:endParaRPr lang="en-US" sz="4000"/>
          </a:p>
        </p:txBody>
      </p:sp>
      <p:pic>
        <p:nvPicPr>
          <p:cNvPr id="4" name="Picture 3" descr="A screenshot of a computer&#10;&#10;Description automatically generated with medium confidence">
            <a:extLst>
              <a:ext uri="{FF2B5EF4-FFF2-40B4-BE49-F238E27FC236}">
                <a16:creationId xmlns:a16="http://schemas.microsoft.com/office/drawing/2014/main" id="{CB3F11F8-5AFF-4815-A878-772BE409AA44}"/>
              </a:ext>
            </a:extLst>
          </p:cNvPr>
          <p:cNvPicPr>
            <a:picLocks noChangeAspect="1"/>
          </p:cNvPicPr>
          <p:nvPr/>
        </p:nvPicPr>
        <p:blipFill>
          <a:blip r:embed="rId5"/>
          <a:stretch>
            <a:fillRect/>
          </a:stretch>
        </p:blipFill>
        <p:spPr>
          <a:xfrm>
            <a:off x="8256930" y="1206310"/>
            <a:ext cx="15858419" cy="9224712"/>
          </a:xfrm>
          <a:prstGeom prst="rect">
            <a:avLst/>
          </a:prstGeom>
        </p:spPr>
      </p:pic>
    </p:spTree>
    <p:extLst>
      <p:ext uri="{BB962C8B-B14F-4D97-AF65-F5344CB8AC3E}">
        <p14:creationId xmlns:p14="http://schemas.microsoft.com/office/powerpoint/2010/main" val="88148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7</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2021632" y="6586028"/>
            <a:ext cx="4183559"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r>
              <a:rPr lang="en-US" sz="4000"/>
              <a:t>Agile Overview</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58477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endParaRPr lang="en-US" sz="3200" b="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D4F8DB6-021F-40FF-B04E-1DE7F8ADCD16}"/>
              </a:ext>
            </a:extLst>
          </p:cNvPr>
          <p:cNvSpPr txBox="1"/>
          <p:nvPr/>
        </p:nvSpPr>
        <p:spPr>
          <a:xfrm>
            <a:off x="9602102" y="6053797"/>
            <a:ext cx="6812021" cy="7598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pic>
        <p:nvPicPr>
          <p:cNvPr id="7" name="Picture 6" descr="Diagram&#10;&#10;Description automatically generated">
            <a:extLst>
              <a:ext uri="{FF2B5EF4-FFF2-40B4-BE49-F238E27FC236}">
                <a16:creationId xmlns:a16="http://schemas.microsoft.com/office/drawing/2014/main" id="{901AE555-B9DA-4F8E-9C3D-45D4A54F3E93}"/>
              </a:ext>
            </a:extLst>
          </p:cNvPr>
          <p:cNvPicPr>
            <a:picLocks noChangeAspect="1"/>
          </p:cNvPicPr>
          <p:nvPr/>
        </p:nvPicPr>
        <p:blipFill>
          <a:blip r:embed="rId5"/>
          <a:stretch>
            <a:fillRect/>
          </a:stretch>
        </p:blipFill>
        <p:spPr>
          <a:xfrm>
            <a:off x="11394877" y="870832"/>
            <a:ext cx="10443199" cy="7767842"/>
          </a:xfrm>
          <a:prstGeom prst="rect">
            <a:avLst/>
          </a:prstGeom>
        </p:spPr>
      </p:pic>
      <p:sp>
        <p:nvSpPr>
          <p:cNvPr id="3" name="TextBox 2">
            <a:extLst>
              <a:ext uri="{FF2B5EF4-FFF2-40B4-BE49-F238E27FC236}">
                <a16:creationId xmlns:a16="http://schemas.microsoft.com/office/drawing/2014/main" id="{A8CC5814-6F5B-4F19-AECF-14C72939C33C}"/>
              </a:ext>
            </a:extLst>
          </p:cNvPr>
          <p:cNvSpPr txBox="1"/>
          <p:nvPr/>
        </p:nvSpPr>
        <p:spPr>
          <a:xfrm>
            <a:off x="9263270" y="8926845"/>
            <a:ext cx="14225954" cy="380681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L="342900" indent="-342900" algn="l" defTabSz="821531">
              <a:lnSpc>
                <a:spcPct val="100000"/>
              </a:lnSpc>
              <a:spcBef>
                <a:spcPts val="3000"/>
              </a:spcBef>
              <a:buFont typeface="Arial" panose="020B0604020202020204" pitchFamily="34" charset="0"/>
              <a:buChar char="•"/>
            </a:pPr>
            <a:r>
              <a:rPr lang="en-US" sz="2800" b="0" cap="none" spc="0">
                <a:solidFill>
                  <a:schemeClr val="bg2"/>
                </a:solidFill>
                <a:latin typeface="Arial" panose="020B0604020202020204" pitchFamily="34" charset="0"/>
                <a:ea typeface="Helvetica Light"/>
                <a:cs typeface="Arial" panose="020B0604020202020204" pitchFamily="34" charset="0"/>
                <a:sym typeface="Helvetica Light"/>
              </a:rPr>
              <a:t>Agile software development refers to a group of software development methodologies based on iterative development, where requirements and solutions evolve through collaboration between self-organizing cross-functional teams.</a:t>
            </a:r>
          </a:p>
          <a:p>
            <a:pPr marL="342900" indent="-342900" algn="l" defTabSz="821531">
              <a:lnSpc>
                <a:spcPct val="100000"/>
              </a:lnSpc>
              <a:spcBef>
                <a:spcPts val="3000"/>
              </a:spcBef>
              <a:buFont typeface="Arial" panose="020B0604020202020204" pitchFamily="34" charset="0"/>
              <a:buChar char="•"/>
            </a:pPr>
            <a:r>
              <a:rPr lang="en-US" sz="2800" b="0" cap="none" spc="0">
                <a:solidFill>
                  <a:schemeClr val="bg2"/>
                </a:solidFill>
                <a:latin typeface="Arial" panose="020B0604020202020204" pitchFamily="34" charset="0"/>
                <a:ea typeface="Helvetica Light"/>
                <a:cs typeface="Arial" panose="020B0604020202020204" pitchFamily="34" charset="0"/>
                <a:sym typeface="Helvetica Light"/>
              </a:rPr>
              <a:t>Agile methods attempt to maximize the delivery of value to the customer and minimize the risk of building products that do not – or no longer – meet market or customer needs.</a:t>
            </a:r>
          </a:p>
          <a:p>
            <a:pPr marL="342900" indent="-342900" algn="l" defTabSz="821531">
              <a:lnSpc>
                <a:spcPct val="100000"/>
              </a:lnSpc>
              <a:spcBef>
                <a:spcPts val="3000"/>
              </a:spcBef>
              <a:buFont typeface="Arial" panose="020B0604020202020204" pitchFamily="34" charset="0"/>
              <a:buChar char="•"/>
            </a:pPr>
            <a:endParaRPr lang="en-US"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90886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sz="2400"/>
              <a:t>8</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sz="240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606319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DevOps is a process not a tool.</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DevOps requires tight cooperation between Dev and Ops teams</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Different IT companies define DevOps in a different way:</a:t>
            </a:r>
          </a:p>
          <a:p>
            <a:pPr marL="514350" lvl="6"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Developer-friendly operations. IT activities are organized on a way which is more developer-friendly, </a:t>
            </a:r>
            <a:r>
              <a:rPr lang="en-US" sz="3200" b="0" err="1">
                <a:solidFill>
                  <a:schemeClr val="bg2"/>
                </a:solidFill>
                <a:latin typeface="Arial" panose="020B0604020202020204" pitchFamily="34" charset="0"/>
                <a:cs typeface="Arial" panose="020B0604020202020204" pitchFamily="34" charset="0"/>
              </a:rPr>
              <a:t>ie</a:t>
            </a:r>
            <a:r>
              <a:rPr lang="en-US" sz="3200" b="0">
                <a:solidFill>
                  <a:schemeClr val="bg2"/>
                </a:solidFill>
                <a:latin typeface="Arial" panose="020B0604020202020204" pitchFamily="34" charset="0"/>
                <a:cs typeface="Arial" panose="020B0604020202020204" pitchFamily="34" charset="0"/>
              </a:rPr>
              <a:t>. they are enabling developers to provision infrastructure themselves.</a:t>
            </a:r>
          </a:p>
          <a:p>
            <a:pPr marL="514350" lvl="6" indent="-514350" defTabSz="821531">
              <a:lnSpc>
                <a:spcPct val="100000"/>
              </a:lnSpc>
              <a:spcBef>
                <a:spcPts val="3000"/>
              </a:spcBef>
              <a:buFont typeface="+mj-lt"/>
              <a:buAutoNum type="arabicPeriod"/>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DevOps as one consolidated team of Developers and Operations staff. In this model, Developers take responsibilities of Ops staff and vice-versa.</a:t>
            </a:r>
          </a:p>
        </p:txBody>
      </p:sp>
      <p:sp>
        <p:nvSpPr>
          <p:cNvPr id="2" name="TextBox 1">
            <a:extLst>
              <a:ext uri="{FF2B5EF4-FFF2-40B4-BE49-F238E27FC236}">
                <a16:creationId xmlns:a16="http://schemas.microsoft.com/office/drawing/2014/main" id="{ED4F8DB6-021F-40FF-B04E-1DE7F8ADCD16}"/>
              </a:ext>
            </a:extLst>
          </p:cNvPr>
          <p:cNvSpPr txBox="1"/>
          <p:nvPr/>
        </p:nvSpPr>
        <p:spPr>
          <a:xfrm>
            <a:off x="9732239" y="3284978"/>
            <a:ext cx="6812021" cy="75982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sp>
        <p:nvSpPr>
          <p:cNvPr id="11" name="TITLE GOES…">
            <a:extLst>
              <a:ext uri="{FF2B5EF4-FFF2-40B4-BE49-F238E27FC236}">
                <a16:creationId xmlns:a16="http://schemas.microsoft.com/office/drawing/2014/main" id="{0EC929E3-7FF4-4663-818D-17FFE3A262D6}"/>
              </a:ext>
            </a:extLst>
          </p:cNvPr>
          <p:cNvSpPr txBox="1"/>
          <p:nvPr/>
        </p:nvSpPr>
        <p:spPr>
          <a:xfrm>
            <a:off x="2021632" y="6586028"/>
            <a:ext cx="3961725" cy="121058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What is DevOps? </a:t>
            </a:r>
          </a:p>
        </p:txBody>
      </p:sp>
      <p:pic>
        <p:nvPicPr>
          <p:cNvPr id="6" name="Picture 5">
            <a:extLst>
              <a:ext uri="{FF2B5EF4-FFF2-40B4-BE49-F238E27FC236}">
                <a16:creationId xmlns:a16="http://schemas.microsoft.com/office/drawing/2014/main" id="{8EB4F416-7E45-424C-BFE2-0E12EB76B3AD}"/>
              </a:ext>
            </a:extLst>
          </p:cNvPr>
          <p:cNvPicPr>
            <a:picLocks noChangeAspect="1"/>
          </p:cNvPicPr>
          <p:nvPr/>
        </p:nvPicPr>
        <p:blipFill>
          <a:blip r:embed="rId5"/>
          <a:stretch>
            <a:fillRect/>
          </a:stretch>
        </p:blipFill>
        <p:spPr>
          <a:xfrm>
            <a:off x="11654591" y="8713248"/>
            <a:ext cx="9779338" cy="4479347"/>
          </a:xfrm>
          <a:prstGeom prst="rect">
            <a:avLst/>
          </a:prstGeom>
        </p:spPr>
      </p:pic>
    </p:spTree>
    <p:extLst>
      <p:ext uri="{BB962C8B-B14F-4D97-AF65-F5344CB8AC3E}">
        <p14:creationId xmlns:p14="http://schemas.microsoft.com/office/powerpoint/2010/main" val="2579274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57454" y="13289446"/>
            <a:ext cx="315790" cy="513601"/>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lstStyle>
            <a:lvl1pPr defTabSz="821531"/>
          </a:lstStyle>
          <a:p>
            <a:fld id="{86CB4B4D-7CA3-9044-876B-883B54F8677D}" type="slidenum">
              <a:rPr sz="2400"/>
              <a:t>9</a:t>
            </a:fld>
            <a:endParaRPr sz="2400"/>
          </a:p>
        </p:txBody>
      </p:sp>
      <p:pic>
        <p:nvPicPr>
          <p:cNvPr id="852" name="Image" descr="Image"/>
          <p:cNvPicPr>
            <a:picLocks noChangeAspect="1"/>
          </p:cNvPicPr>
          <p:nvPr/>
        </p:nvPicPr>
        <p:blipFill>
          <a:blip r:embed="rId3"/>
          <a:srcRect l="66676"/>
          <a:stretch>
            <a:fillRect/>
          </a:stretch>
        </p:blipFill>
        <p:spPr>
          <a:xfrm>
            <a:off x="2071" y="9329"/>
            <a:ext cx="8125571" cy="13716001"/>
          </a:xfrm>
          <a:prstGeom prst="rect">
            <a:avLst/>
          </a:prstGeom>
          <a:ln w="12700">
            <a:miter lim="400000"/>
          </a:ln>
        </p:spPr>
      </p:pic>
      <p:sp>
        <p:nvSpPr>
          <p:cNvPr id="854" name="Circle"/>
          <p:cNvSpPr/>
          <p:nvPr/>
        </p:nvSpPr>
        <p:spPr>
          <a:xfrm>
            <a:off x="1187962" y="4611867"/>
            <a:ext cx="4183559" cy="4183559"/>
          </a:xfrm>
          <a:prstGeom prst="ellipse">
            <a:avLst/>
          </a:prstGeom>
          <a:solidFill>
            <a:schemeClr val="bg2"/>
          </a:solidFill>
          <a:ln w="63500">
            <a:solidFill>
              <a:srgbClr val="FFFFFF"/>
            </a:solidFill>
            <a:miter lim="400000"/>
          </a:ln>
        </p:spPr>
        <p:txBody>
          <a:bodyPr lIns="0" tIns="0" rIns="0" bIns="0" anchor="ctr"/>
          <a:lstStyle/>
          <a:p>
            <a:pPr algn="ctr" defTabSz="825500">
              <a:lnSpc>
                <a:spcPct val="100000"/>
              </a:lnSpc>
              <a:defRPr sz="3200" cap="none" spc="0"/>
            </a:pPr>
            <a:endParaRPr sz="2400"/>
          </a:p>
        </p:txBody>
      </p:sp>
      <p:sp>
        <p:nvSpPr>
          <p:cNvPr id="855" name="TITLE GOES…"/>
          <p:cNvSpPr txBox="1"/>
          <p:nvPr/>
        </p:nvSpPr>
        <p:spPr>
          <a:xfrm>
            <a:off x="1489803" y="6336526"/>
            <a:ext cx="3609736" cy="1210588"/>
          </a:xfrm>
          <a:prstGeom prst="rect">
            <a:avLst/>
          </a:prstGeom>
          <a:solidFill>
            <a:schemeClr val="bg2"/>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r>
              <a:rPr lang="en-US" sz="4000"/>
              <a:t>What is DevOps? </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3" name="TextBox 12">
            <a:extLst>
              <a:ext uri="{FF2B5EF4-FFF2-40B4-BE49-F238E27FC236}">
                <a16:creationId xmlns:a16="http://schemas.microsoft.com/office/drawing/2014/main" id="{E4B9D4D7-6750-4AC8-B7FA-BDFB4140CEBA}"/>
              </a:ext>
            </a:extLst>
          </p:cNvPr>
          <p:cNvSpPr txBox="1"/>
          <p:nvPr/>
        </p:nvSpPr>
        <p:spPr>
          <a:xfrm>
            <a:off x="9263270" y="2763078"/>
            <a:ext cx="13630928" cy="4308872"/>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DevOps is all about bringing the latest software changes to end-users fast and frequently with high quality in mind.</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The speed it brings boosts users’ satisfaction, beats competition and helps you save a great amount of time and money on fixing problems when they occur.</a:t>
            </a:r>
          </a:p>
          <a:p>
            <a:pPr marL="342900" indent="-342900" defTabSz="821531">
              <a:lnSpc>
                <a:spcPct val="100000"/>
              </a:lnSpc>
              <a:spcBef>
                <a:spcPts val="3000"/>
              </a:spcBef>
              <a:buFont typeface="Arial" panose="020B0604020202020204" pitchFamily="34" charset="0"/>
              <a:buChar char="•"/>
              <a:defRPr sz="2000" b="0" cap="none" spc="0">
                <a:solidFill>
                  <a:srgbClr val="5E5E5E"/>
                </a:solidFill>
                <a:latin typeface="Helvetica Light"/>
                <a:ea typeface="Helvetica Light"/>
                <a:cs typeface="Helvetica Light"/>
                <a:sym typeface="Helvetica Light"/>
              </a:defRPr>
            </a:pPr>
            <a:r>
              <a:rPr lang="en-US" sz="3200" b="0">
                <a:solidFill>
                  <a:schemeClr val="bg2"/>
                </a:solidFill>
                <a:latin typeface="Arial" panose="020B0604020202020204" pitchFamily="34" charset="0"/>
                <a:cs typeface="Arial" panose="020B0604020202020204" pitchFamily="34" charset="0"/>
              </a:rPr>
              <a:t>DevOps enables delivering software releases in an automated and continuous manner with a click of a button.</a:t>
            </a:r>
          </a:p>
        </p:txBody>
      </p:sp>
      <p:sp>
        <p:nvSpPr>
          <p:cNvPr id="2" name="TextBox 1">
            <a:extLst>
              <a:ext uri="{FF2B5EF4-FFF2-40B4-BE49-F238E27FC236}">
                <a16:creationId xmlns:a16="http://schemas.microsoft.com/office/drawing/2014/main" id="{ED4F8DB6-021F-40FF-B04E-1DE7F8ADCD16}"/>
              </a:ext>
            </a:extLst>
          </p:cNvPr>
          <p:cNvSpPr txBox="1"/>
          <p:nvPr/>
        </p:nvSpPr>
        <p:spPr>
          <a:xfrm>
            <a:off x="10098649" y="4917514"/>
            <a:ext cx="6812021" cy="7598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R="0" lvl="0" algn="l" defTabSz="470262" rtl="0" eaLnBrk="1" fontAlgn="auto" latinLnBrk="0" hangingPunct="0">
              <a:lnSpc>
                <a:spcPct val="100000"/>
              </a:lnSpc>
              <a:spcBef>
                <a:spcPts val="2000"/>
              </a:spcBef>
              <a:spcAft>
                <a:spcPts val="0"/>
              </a:spcAft>
              <a:buClr>
                <a:srgbClr val="FF0000"/>
              </a:buClr>
              <a:buSzPct val="75000"/>
              <a:tabLst/>
              <a:defRPr sz="4600" b="0" cap="none" spc="-138">
                <a:solidFill>
                  <a:srgbClr val="1D1D1D"/>
                </a:solidFill>
                <a:latin typeface="Helvetica Light"/>
                <a:ea typeface="Helvetica Light"/>
                <a:cs typeface="Helvetica Light"/>
                <a:sym typeface="Helvetica Light"/>
              </a:defRPr>
            </a:pPr>
            <a:endParaRPr lang="en-US" sz="4000" b="0" cap="none" spc="-138">
              <a:solidFill>
                <a:srgbClr val="000000"/>
              </a:solidFill>
              <a:latin typeface="Arial" panose="020B0604020202020204" pitchFamily="34" charset="0"/>
              <a:cs typeface="Arial" panose="020B0604020202020204" pitchFamily="34" charset="0"/>
              <a:sym typeface="Helvetica Light"/>
            </a:endParaRPr>
          </a:p>
        </p:txBody>
      </p:sp>
      <p:pic>
        <p:nvPicPr>
          <p:cNvPr id="9" name="Picture 8">
            <a:extLst>
              <a:ext uri="{FF2B5EF4-FFF2-40B4-BE49-F238E27FC236}">
                <a16:creationId xmlns:a16="http://schemas.microsoft.com/office/drawing/2014/main" id="{2DE2CC01-6122-42A8-87F3-9DAC41132A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0243" y="7930837"/>
            <a:ext cx="7341307" cy="4945437"/>
          </a:xfrm>
          <a:prstGeom prst="rect">
            <a:avLst/>
          </a:prstGeom>
        </p:spPr>
      </p:pic>
    </p:spTree>
    <p:extLst>
      <p:ext uri="{BB962C8B-B14F-4D97-AF65-F5344CB8AC3E}">
        <p14:creationId xmlns:p14="http://schemas.microsoft.com/office/powerpoint/2010/main" val="245682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9158D340062E846A02AF474E21C25F2" ma:contentTypeVersion="0" ma:contentTypeDescription="Create a new document." ma:contentTypeScope="" ma:versionID="7d3fb6ee45d3a91fdd4c011e30b00f54">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252F39-48A3-44C1-A017-18E80F9E3DED}">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981D63AC-A933-4BC8-930E-32682FE3B7DC}">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13730</TotalTime>
  <Words>673</Words>
  <Application>Microsoft Office PowerPoint</Application>
  <PresentationFormat>Custom</PresentationFormat>
  <Paragraphs>95</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Charlie Display</vt:lpstr>
      <vt:lpstr>Helvetica</vt:lpstr>
      <vt:lpstr>Helvetica Light</vt:lpstr>
      <vt:lpstr>Open Sans</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Oana Flamanzanu</dc:creator>
  <cp:lastModifiedBy>Ovidiu Popa</cp:lastModifiedBy>
  <cp:revision>5</cp:revision>
  <dcterms:modified xsi:type="dcterms:W3CDTF">2022-04-20T15:07:49Z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0x010100A9158D340062E846A02AF474E21C25F2</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